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69"/>
  </p:notesMasterIdLst>
  <p:sldIdLst>
    <p:sldId id="497" r:id="rId3"/>
    <p:sldId id="256" r:id="rId4"/>
    <p:sldId id="257" r:id="rId5"/>
    <p:sldId id="258" r:id="rId6"/>
    <p:sldId id="299" r:id="rId7"/>
    <p:sldId id="414" r:id="rId8"/>
    <p:sldId id="260" r:id="rId9"/>
    <p:sldId id="407" r:id="rId10"/>
    <p:sldId id="454" r:id="rId11"/>
    <p:sldId id="455" r:id="rId12"/>
    <p:sldId id="459" r:id="rId13"/>
    <p:sldId id="306" r:id="rId14"/>
    <p:sldId id="456" r:id="rId15"/>
    <p:sldId id="458" r:id="rId16"/>
    <p:sldId id="457" r:id="rId17"/>
    <p:sldId id="310" r:id="rId18"/>
    <p:sldId id="460" r:id="rId19"/>
    <p:sldId id="461" r:id="rId20"/>
    <p:sldId id="462" r:id="rId21"/>
    <p:sldId id="261" r:id="rId22"/>
    <p:sldId id="411" r:id="rId23"/>
    <p:sldId id="463" r:id="rId24"/>
    <p:sldId id="464" r:id="rId25"/>
    <p:sldId id="287" r:id="rId26"/>
    <p:sldId id="465" r:id="rId27"/>
    <p:sldId id="467" r:id="rId28"/>
    <p:sldId id="466" r:id="rId29"/>
    <p:sldId id="468" r:id="rId30"/>
    <p:sldId id="469" r:id="rId31"/>
    <p:sldId id="470" r:id="rId32"/>
    <p:sldId id="373" r:id="rId33"/>
    <p:sldId id="471" r:id="rId34"/>
    <p:sldId id="472" r:id="rId35"/>
    <p:sldId id="473" r:id="rId36"/>
    <p:sldId id="474" r:id="rId37"/>
    <p:sldId id="475" r:id="rId38"/>
    <p:sldId id="476" r:id="rId39"/>
    <p:sldId id="477" r:id="rId40"/>
    <p:sldId id="478" r:id="rId41"/>
    <p:sldId id="479" r:id="rId42"/>
    <p:sldId id="480" r:id="rId43"/>
    <p:sldId id="481" r:id="rId44"/>
    <p:sldId id="482" r:id="rId45"/>
    <p:sldId id="483" r:id="rId46"/>
    <p:sldId id="484" r:id="rId47"/>
    <p:sldId id="485" r:id="rId48"/>
    <p:sldId id="486" r:id="rId49"/>
    <p:sldId id="487" r:id="rId50"/>
    <p:sldId id="488" r:id="rId51"/>
    <p:sldId id="489" r:id="rId52"/>
    <p:sldId id="490" r:id="rId53"/>
    <p:sldId id="491" r:id="rId54"/>
    <p:sldId id="492" r:id="rId55"/>
    <p:sldId id="493" r:id="rId56"/>
    <p:sldId id="494" r:id="rId57"/>
    <p:sldId id="495" r:id="rId58"/>
    <p:sldId id="432" r:id="rId59"/>
    <p:sldId id="368" r:id="rId60"/>
    <p:sldId id="496" r:id="rId61"/>
    <p:sldId id="439" r:id="rId62"/>
    <p:sldId id="440" r:id="rId63"/>
    <p:sldId id="441" r:id="rId64"/>
    <p:sldId id="386" r:id="rId65"/>
    <p:sldId id="387" r:id="rId66"/>
    <p:sldId id="499" r:id="rId67"/>
    <p:sldId id="498" r:id="rId68"/>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D60093"/>
    <a:srgbClr val="008000"/>
    <a:srgbClr val="FFDD8C"/>
    <a:srgbClr val="FF3300"/>
    <a:srgbClr val="B6DC5A"/>
    <a:srgbClr val="96C44A"/>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نمط فاتح 2 - تميي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نمط فاتح 2 - تميي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31181-FCC0-47D9-A5C6-E7AB9A910E31}" type="doc">
      <dgm:prSet loTypeId="urn:microsoft.com/office/officeart/2005/8/layout/radial5" loCatId="cycle" qsTypeId="urn:microsoft.com/office/officeart/2005/8/quickstyle/simple5" qsCatId="simple" csTypeId="urn:microsoft.com/office/officeart/2005/8/colors/colorful2" csCatId="colorful" phldr="1"/>
      <dgm:spPr/>
      <dgm:t>
        <a:bodyPr/>
        <a:lstStyle/>
        <a:p>
          <a:pPr rtl="1"/>
          <a:endParaRPr lang="ar-EG"/>
        </a:p>
      </dgm:t>
    </dgm:pt>
    <dgm:pt modelId="{5C1BEE4C-8FA7-4262-99EF-1ABBEC41D34E}">
      <dgm:prSet phldrT="[نص]"/>
      <dgm:spPr/>
      <dgm:t>
        <a:bodyPr/>
        <a:lstStyle/>
        <a:p>
          <a:pPr rtl="1"/>
          <a:r>
            <a:rPr lang="ar-EG" b="1" dirty="0"/>
            <a:t>دول المحور</a:t>
          </a:r>
        </a:p>
      </dgm:t>
    </dgm:pt>
    <dgm:pt modelId="{E151684A-8BBA-4EB4-8C37-EEDEE93525D5}" type="parTrans" cxnId="{17FDD019-2FAE-4DD2-A27E-5F993AA54E6D}">
      <dgm:prSet/>
      <dgm:spPr/>
      <dgm:t>
        <a:bodyPr/>
        <a:lstStyle/>
        <a:p>
          <a:pPr rtl="1"/>
          <a:endParaRPr lang="ar-EG" b="1"/>
        </a:p>
      </dgm:t>
    </dgm:pt>
    <dgm:pt modelId="{110BD125-5B4A-476E-9485-24457E1CB6CD}" type="sibTrans" cxnId="{17FDD019-2FAE-4DD2-A27E-5F993AA54E6D}">
      <dgm:prSet/>
      <dgm:spPr/>
      <dgm:t>
        <a:bodyPr/>
        <a:lstStyle/>
        <a:p>
          <a:pPr rtl="1"/>
          <a:endParaRPr lang="ar-EG" b="1"/>
        </a:p>
      </dgm:t>
    </dgm:pt>
    <dgm:pt modelId="{BF6315C8-22DD-4AA7-A212-0CF49AB9A695}">
      <dgm:prSet phldrT="[نص]"/>
      <dgm:spPr/>
      <dgm:t>
        <a:bodyPr/>
        <a:lstStyle/>
        <a:p>
          <a:pPr rtl="1"/>
          <a:r>
            <a:rPr lang="ar-EG" b="1" dirty="0"/>
            <a:t>يوغسلافيا</a:t>
          </a:r>
        </a:p>
      </dgm:t>
    </dgm:pt>
    <dgm:pt modelId="{64DFD751-E061-4AC9-A70A-D00EA3126E20}" type="parTrans" cxnId="{C106F86F-B6E3-438D-8EF3-21948D45A033}">
      <dgm:prSet/>
      <dgm:spPr/>
      <dgm:t>
        <a:bodyPr/>
        <a:lstStyle/>
        <a:p>
          <a:pPr rtl="1"/>
          <a:endParaRPr lang="ar-EG" b="1"/>
        </a:p>
      </dgm:t>
    </dgm:pt>
    <dgm:pt modelId="{405648C4-E238-4316-B91F-A3FD5C16F4E1}" type="sibTrans" cxnId="{C106F86F-B6E3-438D-8EF3-21948D45A033}">
      <dgm:prSet/>
      <dgm:spPr/>
      <dgm:t>
        <a:bodyPr/>
        <a:lstStyle/>
        <a:p>
          <a:pPr rtl="1"/>
          <a:endParaRPr lang="ar-EG" b="1"/>
        </a:p>
      </dgm:t>
    </dgm:pt>
    <dgm:pt modelId="{D148A023-24DE-4C67-A6F4-343E84BBB528}">
      <dgm:prSet phldrT="[نص]"/>
      <dgm:spPr/>
      <dgm:t>
        <a:bodyPr/>
        <a:lstStyle/>
        <a:p>
          <a:pPr rtl="1"/>
          <a:r>
            <a:rPr lang="ar-EG" b="1" dirty="0"/>
            <a:t>بلغاريا</a:t>
          </a:r>
        </a:p>
      </dgm:t>
    </dgm:pt>
    <dgm:pt modelId="{B02362AF-6A1B-40D4-A802-73C7A98CC42A}" type="parTrans" cxnId="{321CF07A-B236-434E-9E48-01D08CE02E27}">
      <dgm:prSet/>
      <dgm:spPr/>
      <dgm:t>
        <a:bodyPr/>
        <a:lstStyle/>
        <a:p>
          <a:pPr rtl="1"/>
          <a:endParaRPr lang="ar-EG" b="1"/>
        </a:p>
      </dgm:t>
    </dgm:pt>
    <dgm:pt modelId="{5B22C00E-3516-4928-A85B-BE5964C6172F}" type="sibTrans" cxnId="{321CF07A-B236-434E-9E48-01D08CE02E27}">
      <dgm:prSet/>
      <dgm:spPr/>
      <dgm:t>
        <a:bodyPr/>
        <a:lstStyle/>
        <a:p>
          <a:pPr rtl="1"/>
          <a:endParaRPr lang="ar-EG" b="1"/>
        </a:p>
      </dgm:t>
    </dgm:pt>
    <dgm:pt modelId="{7069A4F2-A8AF-48A8-A56C-C37BB86906FE}">
      <dgm:prSet phldrT="[نص]"/>
      <dgm:spPr/>
      <dgm:t>
        <a:bodyPr/>
        <a:lstStyle/>
        <a:p>
          <a:pPr rtl="1"/>
          <a:r>
            <a:rPr lang="ar-EG" b="1" dirty="0"/>
            <a:t>ألمانيا</a:t>
          </a:r>
        </a:p>
      </dgm:t>
    </dgm:pt>
    <dgm:pt modelId="{37946370-FD95-4B9D-A6B4-E5AE1C157C9B}" type="parTrans" cxnId="{A7B26D2D-330F-4AB8-B8FB-572B5105E297}">
      <dgm:prSet/>
      <dgm:spPr/>
      <dgm:t>
        <a:bodyPr/>
        <a:lstStyle/>
        <a:p>
          <a:pPr rtl="1"/>
          <a:endParaRPr lang="ar-EG" b="1"/>
        </a:p>
      </dgm:t>
    </dgm:pt>
    <dgm:pt modelId="{E5A15509-4390-48BD-8D74-41BB961EFF85}" type="sibTrans" cxnId="{A7B26D2D-330F-4AB8-B8FB-572B5105E297}">
      <dgm:prSet/>
      <dgm:spPr/>
      <dgm:t>
        <a:bodyPr/>
        <a:lstStyle/>
        <a:p>
          <a:pPr rtl="1"/>
          <a:endParaRPr lang="ar-EG" b="1"/>
        </a:p>
      </dgm:t>
    </dgm:pt>
    <dgm:pt modelId="{05B0CA99-BCA5-4B49-9878-03B0494AB4B6}">
      <dgm:prSet phldrT="[نص]"/>
      <dgm:spPr/>
      <dgm:t>
        <a:bodyPr/>
        <a:lstStyle/>
        <a:p>
          <a:pPr rtl="1"/>
          <a:r>
            <a:rPr lang="ar-EG" b="1" dirty="0"/>
            <a:t>إيطاليا</a:t>
          </a:r>
        </a:p>
      </dgm:t>
    </dgm:pt>
    <dgm:pt modelId="{864C4574-CC9E-469C-8FB2-D42E77534873}" type="parTrans" cxnId="{53ED46D3-B425-41AD-976E-A29EEF138E77}">
      <dgm:prSet/>
      <dgm:spPr/>
      <dgm:t>
        <a:bodyPr/>
        <a:lstStyle/>
        <a:p>
          <a:pPr rtl="1"/>
          <a:endParaRPr lang="ar-EG" b="1"/>
        </a:p>
      </dgm:t>
    </dgm:pt>
    <dgm:pt modelId="{45E01962-A5C3-476F-AAC1-31FBB959A007}" type="sibTrans" cxnId="{53ED46D3-B425-41AD-976E-A29EEF138E77}">
      <dgm:prSet/>
      <dgm:spPr/>
      <dgm:t>
        <a:bodyPr/>
        <a:lstStyle/>
        <a:p>
          <a:pPr rtl="1"/>
          <a:endParaRPr lang="ar-EG" b="1"/>
        </a:p>
      </dgm:t>
    </dgm:pt>
    <dgm:pt modelId="{1DBEF4F6-34F6-4B18-8BC1-32E9926303B4}">
      <dgm:prSet phldrT="[نص]"/>
      <dgm:spPr/>
      <dgm:t>
        <a:bodyPr/>
        <a:lstStyle/>
        <a:p>
          <a:pPr rtl="1"/>
          <a:r>
            <a:rPr lang="ar-EG" b="1" dirty="0"/>
            <a:t>اليابان</a:t>
          </a:r>
        </a:p>
      </dgm:t>
    </dgm:pt>
    <dgm:pt modelId="{202AD2F5-FCA6-47BE-AEAB-DA82FF121092}" type="parTrans" cxnId="{207A20D1-559D-4DE6-AD8B-400CF44ECB57}">
      <dgm:prSet/>
      <dgm:spPr/>
      <dgm:t>
        <a:bodyPr/>
        <a:lstStyle/>
        <a:p>
          <a:pPr rtl="1"/>
          <a:endParaRPr lang="ar-EG" b="1"/>
        </a:p>
      </dgm:t>
    </dgm:pt>
    <dgm:pt modelId="{851B6748-2F08-439B-B0C4-60F8D74105E5}" type="sibTrans" cxnId="{207A20D1-559D-4DE6-AD8B-400CF44ECB57}">
      <dgm:prSet/>
      <dgm:spPr/>
      <dgm:t>
        <a:bodyPr/>
        <a:lstStyle/>
        <a:p>
          <a:pPr rtl="1"/>
          <a:endParaRPr lang="ar-EG" b="1"/>
        </a:p>
      </dgm:t>
    </dgm:pt>
    <dgm:pt modelId="{61AC5C9E-6FA7-4067-8694-1BEA74D0C970}">
      <dgm:prSet phldrT="[نص]"/>
      <dgm:spPr/>
      <dgm:t>
        <a:bodyPr/>
        <a:lstStyle/>
        <a:p>
          <a:pPr rtl="1"/>
          <a:r>
            <a:rPr lang="ar-EG" b="1" dirty="0"/>
            <a:t>المجر</a:t>
          </a:r>
        </a:p>
      </dgm:t>
    </dgm:pt>
    <dgm:pt modelId="{6B8E5F31-9A07-4D41-BBA9-DB3EB0E108CD}" type="parTrans" cxnId="{FE614D80-F1A3-4A0E-82CE-0434F52EC28A}">
      <dgm:prSet/>
      <dgm:spPr/>
      <dgm:t>
        <a:bodyPr/>
        <a:lstStyle/>
        <a:p>
          <a:pPr rtl="1"/>
          <a:endParaRPr lang="ar-EG" b="1"/>
        </a:p>
      </dgm:t>
    </dgm:pt>
    <dgm:pt modelId="{BE9427AD-94AC-4B56-8EEB-6C611F88DC2C}" type="sibTrans" cxnId="{FE614D80-F1A3-4A0E-82CE-0434F52EC28A}">
      <dgm:prSet/>
      <dgm:spPr/>
      <dgm:t>
        <a:bodyPr/>
        <a:lstStyle/>
        <a:p>
          <a:pPr rtl="1"/>
          <a:endParaRPr lang="ar-EG" b="1"/>
        </a:p>
      </dgm:t>
    </dgm:pt>
    <dgm:pt modelId="{813F3C59-985C-45A7-A844-E3495B389680}">
      <dgm:prSet phldrT="[نص]"/>
      <dgm:spPr/>
      <dgm:t>
        <a:bodyPr/>
        <a:lstStyle/>
        <a:p>
          <a:pPr rtl="1"/>
          <a:r>
            <a:rPr lang="ar-EG" b="1" dirty="0"/>
            <a:t>رومانيا</a:t>
          </a:r>
        </a:p>
      </dgm:t>
    </dgm:pt>
    <dgm:pt modelId="{7132F677-9F29-4A4C-A427-5E419A448643}" type="parTrans" cxnId="{24C2B04E-70C4-4B61-9350-43330C81A0FB}">
      <dgm:prSet/>
      <dgm:spPr/>
      <dgm:t>
        <a:bodyPr/>
        <a:lstStyle/>
        <a:p>
          <a:pPr rtl="1"/>
          <a:endParaRPr lang="ar-EG" b="1"/>
        </a:p>
      </dgm:t>
    </dgm:pt>
    <dgm:pt modelId="{D10E12CA-8F59-4F20-A087-F6B64FFEF06A}" type="sibTrans" cxnId="{24C2B04E-70C4-4B61-9350-43330C81A0FB}">
      <dgm:prSet/>
      <dgm:spPr/>
      <dgm:t>
        <a:bodyPr/>
        <a:lstStyle/>
        <a:p>
          <a:pPr rtl="1"/>
          <a:endParaRPr lang="ar-EG" b="1"/>
        </a:p>
      </dgm:t>
    </dgm:pt>
    <dgm:pt modelId="{6067F0C6-44E5-4596-B859-4CBCC74DAE04}" type="pres">
      <dgm:prSet presAssocID="{BFB31181-FCC0-47D9-A5C6-E7AB9A910E31}" presName="Name0" presStyleCnt="0">
        <dgm:presLayoutVars>
          <dgm:chMax val="1"/>
          <dgm:dir val="rev"/>
          <dgm:animLvl val="ctr"/>
          <dgm:resizeHandles val="exact"/>
        </dgm:presLayoutVars>
      </dgm:prSet>
      <dgm:spPr/>
    </dgm:pt>
    <dgm:pt modelId="{4A9FCDB3-9BB8-43E3-8A32-8164C6057AF8}" type="pres">
      <dgm:prSet presAssocID="{5C1BEE4C-8FA7-4262-99EF-1ABBEC41D34E}" presName="centerShape" presStyleLbl="node0" presStyleIdx="0" presStyleCnt="1"/>
      <dgm:spPr/>
    </dgm:pt>
    <dgm:pt modelId="{B78594AA-755D-4456-B5FD-360C548A6D3E}" type="pres">
      <dgm:prSet presAssocID="{64DFD751-E061-4AC9-A70A-D00EA3126E20}" presName="parTrans" presStyleLbl="sibTrans2D1" presStyleIdx="0" presStyleCnt="7"/>
      <dgm:spPr/>
    </dgm:pt>
    <dgm:pt modelId="{8D8E0751-FA32-4D3E-9A48-3EB629D5C9AA}" type="pres">
      <dgm:prSet presAssocID="{64DFD751-E061-4AC9-A70A-D00EA3126E20}" presName="connectorText" presStyleLbl="sibTrans2D1" presStyleIdx="0" presStyleCnt="7"/>
      <dgm:spPr/>
    </dgm:pt>
    <dgm:pt modelId="{0C85DAF8-98FF-47E8-A167-60D1B95C958B}" type="pres">
      <dgm:prSet presAssocID="{BF6315C8-22DD-4AA7-A212-0CF49AB9A695}" presName="node" presStyleLbl="node1" presStyleIdx="0" presStyleCnt="7">
        <dgm:presLayoutVars>
          <dgm:bulletEnabled val="1"/>
        </dgm:presLayoutVars>
      </dgm:prSet>
      <dgm:spPr/>
    </dgm:pt>
    <dgm:pt modelId="{505F6B1D-B7CD-41CE-92BA-ACCA3333FF02}" type="pres">
      <dgm:prSet presAssocID="{B02362AF-6A1B-40D4-A802-73C7A98CC42A}" presName="parTrans" presStyleLbl="sibTrans2D1" presStyleIdx="1" presStyleCnt="7"/>
      <dgm:spPr/>
    </dgm:pt>
    <dgm:pt modelId="{E2853964-C542-4548-A56C-71028830C87C}" type="pres">
      <dgm:prSet presAssocID="{B02362AF-6A1B-40D4-A802-73C7A98CC42A}" presName="connectorText" presStyleLbl="sibTrans2D1" presStyleIdx="1" presStyleCnt="7"/>
      <dgm:spPr/>
    </dgm:pt>
    <dgm:pt modelId="{5318946C-BEFE-4384-9933-3042E74A4A3E}" type="pres">
      <dgm:prSet presAssocID="{D148A023-24DE-4C67-A6F4-343E84BBB528}" presName="node" presStyleLbl="node1" presStyleIdx="1" presStyleCnt="7">
        <dgm:presLayoutVars>
          <dgm:bulletEnabled val="1"/>
        </dgm:presLayoutVars>
      </dgm:prSet>
      <dgm:spPr/>
    </dgm:pt>
    <dgm:pt modelId="{52C89703-39D9-42DE-8791-6AFDA6D6BFFB}" type="pres">
      <dgm:prSet presAssocID="{37946370-FD95-4B9D-A6B4-E5AE1C157C9B}" presName="parTrans" presStyleLbl="sibTrans2D1" presStyleIdx="2" presStyleCnt="7"/>
      <dgm:spPr/>
    </dgm:pt>
    <dgm:pt modelId="{CB1CEC60-80EB-4BE3-8789-35079FA8DD4A}" type="pres">
      <dgm:prSet presAssocID="{37946370-FD95-4B9D-A6B4-E5AE1C157C9B}" presName="connectorText" presStyleLbl="sibTrans2D1" presStyleIdx="2" presStyleCnt="7"/>
      <dgm:spPr/>
    </dgm:pt>
    <dgm:pt modelId="{5F6D04CC-8C6C-47D3-8ED0-249C551762F7}" type="pres">
      <dgm:prSet presAssocID="{7069A4F2-A8AF-48A8-A56C-C37BB86906FE}" presName="node" presStyleLbl="node1" presStyleIdx="2" presStyleCnt="7">
        <dgm:presLayoutVars>
          <dgm:bulletEnabled val="1"/>
        </dgm:presLayoutVars>
      </dgm:prSet>
      <dgm:spPr/>
    </dgm:pt>
    <dgm:pt modelId="{C8C7B68C-D679-4168-9321-130839264909}" type="pres">
      <dgm:prSet presAssocID="{864C4574-CC9E-469C-8FB2-D42E77534873}" presName="parTrans" presStyleLbl="sibTrans2D1" presStyleIdx="3" presStyleCnt="7"/>
      <dgm:spPr/>
    </dgm:pt>
    <dgm:pt modelId="{36328C94-E722-4C9E-9F43-C0EA92AD8B01}" type="pres">
      <dgm:prSet presAssocID="{864C4574-CC9E-469C-8FB2-D42E77534873}" presName="connectorText" presStyleLbl="sibTrans2D1" presStyleIdx="3" presStyleCnt="7"/>
      <dgm:spPr/>
    </dgm:pt>
    <dgm:pt modelId="{5069B840-8C80-4BA8-8257-E02751F560EC}" type="pres">
      <dgm:prSet presAssocID="{05B0CA99-BCA5-4B49-9878-03B0494AB4B6}" presName="node" presStyleLbl="node1" presStyleIdx="3" presStyleCnt="7">
        <dgm:presLayoutVars>
          <dgm:bulletEnabled val="1"/>
        </dgm:presLayoutVars>
      </dgm:prSet>
      <dgm:spPr/>
    </dgm:pt>
    <dgm:pt modelId="{0C20D09D-9F2C-44C3-B46B-DDA8E71FF5AE}" type="pres">
      <dgm:prSet presAssocID="{202AD2F5-FCA6-47BE-AEAB-DA82FF121092}" presName="parTrans" presStyleLbl="sibTrans2D1" presStyleIdx="4" presStyleCnt="7"/>
      <dgm:spPr/>
    </dgm:pt>
    <dgm:pt modelId="{7A31DAA5-9CC6-4E7C-A34E-8BC399201FC6}" type="pres">
      <dgm:prSet presAssocID="{202AD2F5-FCA6-47BE-AEAB-DA82FF121092}" presName="connectorText" presStyleLbl="sibTrans2D1" presStyleIdx="4" presStyleCnt="7"/>
      <dgm:spPr/>
    </dgm:pt>
    <dgm:pt modelId="{C107B815-52C1-4019-9C71-5F692BF866D9}" type="pres">
      <dgm:prSet presAssocID="{1DBEF4F6-34F6-4B18-8BC1-32E9926303B4}" presName="node" presStyleLbl="node1" presStyleIdx="4" presStyleCnt="7">
        <dgm:presLayoutVars>
          <dgm:bulletEnabled val="1"/>
        </dgm:presLayoutVars>
      </dgm:prSet>
      <dgm:spPr/>
    </dgm:pt>
    <dgm:pt modelId="{334655BC-129E-4F53-A0FF-E845ACAB9DFC}" type="pres">
      <dgm:prSet presAssocID="{6B8E5F31-9A07-4D41-BBA9-DB3EB0E108CD}" presName="parTrans" presStyleLbl="sibTrans2D1" presStyleIdx="5" presStyleCnt="7"/>
      <dgm:spPr/>
    </dgm:pt>
    <dgm:pt modelId="{32BF7BD2-C74C-4515-A0BD-0535C95687B3}" type="pres">
      <dgm:prSet presAssocID="{6B8E5F31-9A07-4D41-BBA9-DB3EB0E108CD}" presName="connectorText" presStyleLbl="sibTrans2D1" presStyleIdx="5" presStyleCnt="7"/>
      <dgm:spPr/>
    </dgm:pt>
    <dgm:pt modelId="{BB5CECE3-2CA0-43EA-9DA2-8F59686033EF}" type="pres">
      <dgm:prSet presAssocID="{61AC5C9E-6FA7-4067-8694-1BEA74D0C970}" presName="node" presStyleLbl="node1" presStyleIdx="5" presStyleCnt="7">
        <dgm:presLayoutVars>
          <dgm:bulletEnabled val="1"/>
        </dgm:presLayoutVars>
      </dgm:prSet>
      <dgm:spPr/>
    </dgm:pt>
    <dgm:pt modelId="{FC0EDA51-5FB2-47D7-B37A-07B82124F5EE}" type="pres">
      <dgm:prSet presAssocID="{7132F677-9F29-4A4C-A427-5E419A448643}" presName="parTrans" presStyleLbl="sibTrans2D1" presStyleIdx="6" presStyleCnt="7"/>
      <dgm:spPr/>
    </dgm:pt>
    <dgm:pt modelId="{F03412DF-88EC-43E1-B521-FBC4A30B7BA6}" type="pres">
      <dgm:prSet presAssocID="{7132F677-9F29-4A4C-A427-5E419A448643}" presName="connectorText" presStyleLbl="sibTrans2D1" presStyleIdx="6" presStyleCnt="7"/>
      <dgm:spPr/>
    </dgm:pt>
    <dgm:pt modelId="{39D5EFB9-A214-4943-916C-34EE3B407442}" type="pres">
      <dgm:prSet presAssocID="{813F3C59-985C-45A7-A844-E3495B389680}" presName="node" presStyleLbl="node1" presStyleIdx="6" presStyleCnt="7">
        <dgm:presLayoutVars>
          <dgm:bulletEnabled val="1"/>
        </dgm:presLayoutVars>
      </dgm:prSet>
      <dgm:spPr/>
    </dgm:pt>
  </dgm:ptLst>
  <dgm:cxnLst>
    <dgm:cxn modelId="{40EE0005-CEE4-450D-83DC-90164326317D}" type="presOf" srcId="{7069A4F2-A8AF-48A8-A56C-C37BB86906FE}" destId="{5F6D04CC-8C6C-47D3-8ED0-249C551762F7}" srcOrd="0" destOrd="0" presId="urn:microsoft.com/office/officeart/2005/8/layout/radial5"/>
    <dgm:cxn modelId="{3A5E290A-5A70-4FBE-9314-9E9E21E139B6}" type="presOf" srcId="{1DBEF4F6-34F6-4B18-8BC1-32E9926303B4}" destId="{C107B815-52C1-4019-9C71-5F692BF866D9}" srcOrd="0" destOrd="0" presId="urn:microsoft.com/office/officeart/2005/8/layout/radial5"/>
    <dgm:cxn modelId="{5ABE5416-78CA-4D22-892F-9716D7F1387A}" type="presOf" srcId="{37946370-FD95-4B9D-A6B4-E5AE1C157C9B}" destId="{CB1CEC60-80EB-4BE3-8789-35079FA8DD4A}" srcOrd="1" destOrd="0" presId="urn:microsoft.com/office/officeart/2005/8/layout/radial5"/>
    <dgm:cxn modelId="{32138319-4B6D-42C1-826A-FC5673CDDE1B}" type="presOf" srcId="{61AC5C9E-6FA7-4067-8694-1BEA74D0C970}" destId="{BB5CECE3-2CA0-43EA-9DA2-8F59686033EF}" srcOrd="0" destOrd="0" presId="urn:microsoft.com/office/officeart/2005/8/layout/radial5"/>
    <dgm:cxn modelId="{17FDD019-2FAE-4DD2-A27E-5F993AA54E6D}" srcId="{BFB31181-FCC0-47D9-A5C6-E7AB9A910E31}" destId="{5C1BEE4C-8FA7-4262-99EF-1ABBEC41D34E}" srcOrd="0" destOrd="0" parTransId="{E151684A-8BBA-4EB4-8C37-EEDEE93525D5}" sibTransId="{110BD125-5B4A-476E-9485-24457E1CB6CD}"/>
    <dgm:cxn modelId="{31CAB925-F1BD-4E5D-953C-1852620A2E69}" type="presOf" srcId="{37946370-FD95-4B9D-A6B4-E5AE1C157C9B}" destId="{52C89703-39D9-42DE-8791-6AFDA6D6BFFB}" srcOrd="0" destOrd="0" presId="urn:microsoft.com/office/officeart/2005/8/layout/radial5"/>
    <dgm:cxn modelId="{A7B26D2D-330F-4AB8-B8FB-572B5105E297}" srcId="{5C1BEE4C-8FA7-4262-99EF-1ABBEC41D34E}" destId="{7069A4F2-A8AF-48A8-A56C-C37BB86906FE}" srcOrd="2" destOrd="0" parTransId="{37946370-FD95-4B9D-A6B4-E5AE1C157C9B}" sibTransId="{E5A15509-4390-48BD-8D74-41BB961EFF85}"/>
    <dgm:cxn modelId="{E2268A2E-D45D-49D9-8901-DF324EAFE680}" type="presOf" srcId="{202AD2F5-FCA6-47BE-AEAB-DA82FF121092}" destId="{7A31DAA5-9CC6-4E7C-A34E-8BC399201FC6}" srcOrd="1" destOrd="0" presId="urn:microsoft.com/office/officeart/2005/8/layout/radial5"/>
    <dgm:cxn modelId="{45D51231-F287-42ED-BB06-E99DCB7E2DE3}" type="presOf" srcId="{D148A023-24DE-4C67-A6F4-343E84BBB528}" destId="{5318946C-BEFE-4384-9933-3042E74A4A3E}" srcOrd="0" destOrd="0" presId="urn:microsoft.com/office/officeart/2005/8/layout/radial5"/>
    <dgm:cxn modelId="{F5294765-E48E-4533-9D5C-F2630F0D7762}" type="presOf" srcId="{BFB31181-FCC0-47D9-A5C6-E7AB9A910E31}" destId="{6067F0C6-44E5-4596-B859-4CBCC74DAE04}" srcOrd="0" destOrd="0" presId="urn:microsoft.com/office/officeart/2005/8/layout/radial5"/>
    <dgm:cxn modelId="{24C2B04E-70C4-4B61-9350-43330C81A0FB}" srcId="{5C1BEE4C-8FA7-4262-99EF-1ABBEC41D34E}" destId="{813F3C59-985C-45A7-A844-E3495B389680}" srcOrd="6" destOrd="0" parTransId="{7132F677-9F29-4A4C-A427-5E419A448643}" sibTransId="{D10E12CA-8F59-4F20-A087-F6B64FFEF06A}"/>
    <dgm:cxn modelId="{C106F86F-B6E3-438D-8EF3-21948D45A033}" srcId="{5C1BEE4C-8FA7-4262-99EF-1ABBEC41D34E}" destId="{BF6315C8-22DD-4AA7-A212-0CF49AB9A695}" srcOrd="0" destOrd="0" parTransId="{64DFD751-E061-4AC9-A70A-D00EA3126E20}" sibTransId="{405648C4-E238-4316-B91F-A3FD5C16F4E1}"/>
    <dgm:cxn modelId="{86E9FD71-F14D-4AED-84AE-947EA501BD05}" type="presOf" srcId="{5C1BEE4C-8FA7-4262-99EF-1ABBEC41D34E}" destId="{4A9FCDB3-9BB8-43E3-8A32-8164C6057AF8}" srcOrd="0" destOrd="0" presId="urn:microsoft.com/office/officeart/2005/8/layout/radial5"/>
    <dgm:cxn modelId="{E568FB72-5EBB-4333-9C76-8979B5041B4F}" type="presOf" srcId="{813F3C59-985C-45A7-A844-E3495B389680}" destId="{39D5EFB9-A214-4943-916C-34EE3B407442}" srcOrd="0" destOrd="0" presId="urn:microsoft.com/office/officeart/2005/8/layout/radial5"/>
    <dgm:cxn modelId="{C95F2175-5428-4DC9-B017-A405F07B77E4}" type="presOf" srcId="{864C4574-CC9E-469C-8FB2-D42E77534873}" destId="{36328C94-E722-4C9E-9F43-C0EA92AD8B01}" srcOrd="1" destOrd="0" presId="urn:microsoft.com/office/officeart/2005/8/layout/radial5"/>
    <dgm:cxn modelId="{A5705259-DE46-4C88-88C0-66CDB52C4891}" type="presOf" srcId="{BF6315C8-22DD-4AA7-A212-0CF49AB9A695}" destId="{0C85DAF8-98FF-47E8-A167-60D1B95C958B}" srcOrd="0" destOrd="0" presId="urn:microsoft.com/office/officeart/2005/8/layout/radial5"/>
    <dgm:cxn modelId="{321CF07A-B236-434E-9E48-01D08CE02E27}" srcId="{5C1BEE4C-8FA7-4262-99EF-1ABBEC41D34E}" destId="{D148A023-24DE-4C67-A6F4-343E84BBB528}" srcOrd="1" destOrd="0" parTransId="{B02362AF-6A1B-40D4-A802-73C7A98CC42A}" sibTransId="{5B22C00E-3516-4928-A85B-BE5964C6172F}"/>
    <dgm:cxn modelId="{A08DFC7F-FFBA-49AC-95B8-973BE86CFCCC}" type="presOf" srcId="{05B0CA99-BCA5-4B49-9878-03B0494AB4B6}" destId="{5069B840-8C80-4BA8-8257-E02751F560EC}" srcOrd="0" destOrd="0" presId="urn:microsoft.com/office/officeart/2005/8/layout/radial5"/>
    <dgm:cxn modelId="{FE614D80-F1A3-4A0E-82CE-0434F52EC28A}" srcId="{5C1BEE4C-8FA7-4262-99EF-1ABBEC41D34E}" destId="{61AC5C9E-6FA7-4067-8694-1BEA74D0C970}" srcOrd="5" destOrd="0" parTransId="{6B8E5F31-9A07-4D41-BBA9-DB3EB0E108CD}" sibTransId="{BE9427AD-94AC-4B56-8EEB-6C611F88DC2C}"/>
    <dgm:cxn modelId="{4E7D2381-2501-46BB-BA25-EB5394AB6C93}" type="presOf" srcId="{B02362AF-6A1B-40D4-A802-73C7A98CC42A}" destId="{505F6B1D-B7CD-41CE-92BA-ACCA3333FF02}" srcOrd="0" destOrd="0" presId="urn:microsoft.com/office/officeart/2005/8/layout/radial5"/>
    <dgm:cxn modelId="{5E15758C-56BB-42B1-BE6D-97263788D0AE}" type="presOf" srcId="{864C4574-CC9E-469C-8FB2-D42E77534873}" destId="{C8C7B68C-D679-4168-9321-130839264909}" srcOrd="0" destOrd="0" presId="urn:microsoft.com/office/officeart/2005/8/layout/radial5"/>
    <dgm:cxn modelId="{D6F9479F-E3B5-433A-B16E-8D5A3418C274}" type="presOf" srcId="{6B8E5F31-9A07-4D41-BBA9-DB3EB0E108CD}" destId="{32BF7BD2-C74C-4515-A0BD-0535C95687B3}" srcOrd="1" destOrd="0" presId="urn:microsoft.com/office/officeart/2005/8/layout/radial5"/>
    <dgm:cxn modelId="{1CC092A0-30DE-4788-B6C2-E2D0CFB8AFA1}" type="presOf" srcId="{7132F677-9F29-4A4C-A427-5E419A448643}" destId="{FC0EDA51-5FB2-47D7-B37A-07B82124F5EE}" srcOrd="0" destOrd="0" presId="urn:microsoft.com/office/officeart/2005/8/layout/radial5"/>
    <dgm:cxn modelId="{D77940B4-51C2-4F0C-887C-CDE56E7C73A7}" type="presOf" srcId="{B02362AF-6A1B-40D4-A802-73C7A98CC42A}" destId="{E2853964-C542-4548-A56C-71028830C87C}" srcOrd="1" destOrd="0" presId="urn:microsoft.com/office/officeart/2005/8/layout/radial5"/>
    <dgm:cxn modelId="{A939E0C3-D7BB-4928-BC4B-B217B20F89C9}" type="presOf" srcId="{64DFD751-E061-4AC9-A70A-D00EA3126E20}" destId="{B78594AA-755D-4456-B5FD-360C548A6D3E}" srcOrd="0" destOrd="0" presId="urn:microsoft.com/office/officeart/2005/8/layout/radial5"/>
    <dgm:cxn modelId="{E29220C6-5D7B-4871-AC53-58E7D4904686}" type="presOf" srcId="{202AD2F5-FCA6-47BE-AEAB-DA82FF121092}" destId="{0C20D09D-9F2C-44C3-B46B-DDA8E71FF5AE}" srcOrd="0" destOrd="0" presId="urn:microsoft.com/office/officeart/2005/8/layout/radial5"/>
    <dgm:cxn modelId="{71D492CD-F118-4F69-9812-E449328ED454}" type="presOf" srcId="{7132F677-9F29-4A4C-A427-5E419A448643}" destId="{F03412DF-88EC-43E1-B521-FBC4A30B7BA6}" srcOrd="1" destOrd="0" presId="urn:microsoft.com/office/officeart/2005/8/layout/radial5"/>
    <dgm:cxn modelId="{207A20D1-559D-4DE6-AD8B-400CF44ECB57}" srcId="{5C1BEE4C-8FA7-4262-99EF-1ABBEC41D34E}" destId="{1DBEF4F6-34F6-4B18-8BC1-32E9926303B4}" srcOrd="4" destOrd="0" parTransId="{202AD2F5-FCA6-47BE-AEAB-DA82FF121092}" sibTransId="{851B6748-2F08-439B-B0C4-60F8D74105E5}"/>
    <dgm:cxn modelId="{53ED46D3-B425-41AD-976E-A29EEF138E77}" srcId="{5C1BEE4C-8FA7-4262-99EF-1ABBEC41D34E}" destId="{05B0CA99-BCA5-4B49-9878-03B0494AB4B6}" srcOrd="3" destOrd="0" parTransId="{864C4574-CC9E-469C-8FB2-D42E77534873}" sibTransId="{45E01962-A5C3-476F-AAC1-31FBB959A007}"/>
    <dgm:cxn modelId="{1E799CE8-F0C2-4B3B-A7F3-5D60A43754F8}" type="presOf" srcId="{64DFD751-E061-4AC9-A70A-D00EA3126E20}" destId="{8D8E0751-FA32-4D3E-9A48-3EB629D5C9AA}" srcOrd="1" destOrd="0" presId="urn:microsoft.com/office/officeart/2005/8/layout/radial5"/>
    <dgm:cxn modelId="{8DA5C9E8-782F-4D90-9263-46426FB1541E}" type="presOf" srcId="{6B8E5F31-9A07-4D41-BBA9-DB3EB0E108CD}" destId="{334655BC-129E-4F53-A0FF-E845ACAB9DFC}" srcOrd="0" destOrd="0" presId="urn:microsoft.com/office/officeart/2005/8/layout/radial5"/>
    <dgm:cxn modelId="{BE8BC473-254C-4E2D-BE6F-FB18683AAB31}" type="presParOf" srcId="{6067F0C6-44E5-4596-B859-4CBCC74DAE04}" destId="{4A9FCDB3-9BB8-43E3-8A32-8164C6057AF8}" srcOrd="0" destOrd="0" presId="urn:microsoft.com/office/officeart/2005/8/layout/radial5"/>
    <dgm:cxn modelId="{F2467D30-8449-4638-AEA7-7355CC5A015A}" type="presParOf" srcId="{6067F0C6-44E5-4596-B859-4CBCC74DAE04}" destId="{B78594AA-755D-4456-B5FD-360C548A6D3E}" srcOrd="1" destOrd="0" presId="urn:microsoft.com/office/officeart/2005/8/layout/radial5"/>
    <dgm:cxn modelId="{80FEF58F-4BF3-499D-B70D-400A419128F7}" type="presParOf" srcId="{B78594AA-755D-4456-B5FD-360C548A6D3E}" destId="{8D8E0751-FA32-4D3E-9A48-3EB629D5C9AA}" srcOrd="0" destOrd="0" presId="urn:microsoft.com/office/officeart/2005/8/layout/radial5"/>
    <dgm:cxn modelId="{54C63B9C-D901-4BA8-AA83-85617DA06ED8}" type="presParOf" srcId="{6067F0C6-44E5-4596-B859-4CBCC74DAE04}" destId="{0C85DAF8-98FF-47E8-A167-60D1B95C958B}" srcOrd="2" destOrd="0" presId="urn:microsoft.com/office/officeart/2005/8/layout/radial5"/>
    <dgm:cxn modelId="{CA4217D3-A0F0-4CB6-8D09-37046802572D}" type="presParOf" srcId="{6067F0C6-44E5-4596-B859-4CBCC74DAE04}" destId="{505F6B1D-B7CD-41CE-92BA-ACCA3333FF02}" srcOrd="3" destOrd="0" presId="urn:microsoft.com/office/officeart/2005/8/layout/radial5"/>
    <dgm:cxn modelId="{C1AF69EB-D451-49D2-9CB5-386FA943B146}" type="presParOf" srcId="{505F6B1D-B7CD-41CE-92BA-ACCA3333FF02}" destId="{E2853964-C542-4548-A56C-71028830C87C}" srcOrd="0" destOrd="0" presId="urn:microsoft.com/office/officeart/2005/8/layout/radial5"/>
    <dgm:cxn modelId="{D4975999-DCE3-42C7-9647-290F15C79284}" type="presParOf" srcId="{6067F0C6-44E5-4596-B859-4CBCC74DAE04}" destId="{5318946C-BEFE-4384-9933-3042E74A4A3E}" srcOrd="4" destOrd="0" presId="urn:microsoft.com/office/officeart/2005/8/layout/radial5"/>
    <dgm:cxn modelId="{B448C54E-1306-4498-A90F-A47E31E3ABF4}" type="presParOf" srcId="{6067F0C6-44E5-4596-B859-4CBCC74DAE04}" destId="{52C89703-39D9-42DE-8791-6AFDA6D6BFFB}" srcOrd="5" destOrd="0" presId="urn:microsoft.com/office/officeart/2005/8/layout/radial5"/>
    <dgm:cxn modelId="{F5752A4D-27DE-44B5-BF20-B5CDB1B55BAF}" type="presParOf" srcId="{52C89703-39D9-42DE-8791-6AFDA6D6BFFB}" destId="{CB1CEC60-80EB-4BE3-8789-35079FA8DD4A}" srcOrd="0" destOrd="0" presId="urn:microsoft.com/office/officeart/2005/8/layout/radial5"/>
    <dgm:cxn modelId="{727C5463-C242-40E5-ABE0-0127DFFF0E32}" type="presParOf" srcId="{6067F0C6-44E5-4596-B859-4CBCC74DAE04}" destId="{5F6D04CC-8C6C-47D3-8ED0-249C551762F7}" srcOrd="6" destOrd="0" presId="urn:microsoft.com/office/officeart/2005/8/layout/radial5"/>
    <dgm:cxn modelId="{083415B4-0E93-475A-B09A-08A4E2222D17}" type="presParOf" srcId="{6067F0C6-44E5-4596-B859-4CBCC74DAE04}" destId="{C8C7B68C-D679-4168-9321-130839264909}" srcOrd="7" destOrd="0" presId="urn:microsoft.com/office/officeart/2005/8/layout/radial5"/>
    <dgm:cxn modelId="{A35BB886-8D18-47BB-ADB0-E0AE216555E7}" type="presParOf" srcId="{C8C7B68C-D679-4168-9321-130839264909}" destId="{36328C94-E722-4C9E-9F43-C0EA92AD8B01}" srcOrd="0" destOrd="0" presId="urn:microsoft.com/office/officeart/2005/8/layout/radial5"/>
    <dgm:cxn modelId="{2CDDD0F6-D264-49AA-83B1-4E76DB2E7D2B}" type="presParOf" srcId="{6067F0C6-44E5-4596-B859-4CBCC74DAE04}" destId="{5069B840-8C80-4BA8-8257-E02751F560EC}" srcOrd="8" destOrd="0" presId="urn:microsoft.com/office/officeart/2005/8/layout/radial5"/>
    <dgm:cxn modelId="{BBBFA502-0AFC-41FD-A95F-AE7B4B0EBED3}" type="presParOf" srcId="{6067F0C6-44E5-4596-B859-4CBCC74DAE04}" destId="{0C20D09D-9F2C-44C3-B46B-DDA8E71FF5AE}" srcOrd="9" destOrd="0" presId="urn:microsoft.com/office/officeart/2005/8/layout/radial5"/>
    <dgm:cxn modelId="{363DDCB6-4736-436C-88AA-2364442DE0DB}" type="presParOf" srcId="{0C20D09D-9F2C-44C3-B46B-DDA8E71FF5AE}" destId="{7A31DAA5-9CC6-4E7C-A34E-8BC399201FC6}" srcOrd="0" destOrd="0" presId="urn:microsoft.com/office/officeart/2005/8/layout/radial5"/>
    <dgm:cxn modelId="{659BEC27-9856-4DC6-B23D-1156557843E1}" type="presParOf" srcId="{6067F0C6-44E5-4596-B859-4CBCC74DAE04}" destId="{C107B815-52C1-4019-9C71-5F692BF866D9}" srcOrd="10" destOrd="0" presId="urn:microsoft.com/office/officeart/2005/8/layout/radial5"/>
    <dgm:cxn modelId="{97434E99-1CBF-479B-8581-3BB441067FCC}" type="presParOf" srcId="{6067F0C6-44E5-4596-B859-4CBCC74DAE04}" destId="{334655BC-129E-4F53-A0FF-E845ACAB9DFC}" srcOrd="11" destOrd="0" presId="urn:microsoft.com/office/officeart/2005/8/layout/radial5"/>
    <dgm:cxn modelId="{0AE89ACB-F43E-4D53-B469-1418EA5C17B4}" type="presParOf" srcId="{334655BC-129E-4F53-A0FF-E845ACAB9DFC}" destId="{32BF7BD2-C74C-4515-A0BD-0535C95687B3}" srcOrd="0" destOrd="0" presId="urn:microsoft.com/office/officeart/2005/8/layout/radial5"/>
    <dgm:cxn modelId="{BA6B2837-D1F8-4ECC-B184-5A59B3F5BE5E}" type="presParOf" srcId="{6067F0C6-44E5-4596-B859-4CBCC74DAE04}" destId="{BB5CECE3-2CA0-43EA-9DA2-8F59686033EF}" srcOrd="12" destOrd="0" presId="urn:microsoft.com/office/officeart/2005/8/layout/radial5"/>
    <dgm:cxn modelId="{834690F8-87D3-473B-BD6E-C5AD6614679D}" type="presParOf" srcId="{6067F0C6-44E5-4596-B859-4CBCC74DAE04}" destId="{FC0EDA51-5FB2-47D7-B37A-07B82124F5EE}" srcOrd="13" destOrd="0" presId="urn:microsoft.com/office/officeart/2005/8/layout/radial5"/>
    <dgm:cxn modelId="{969014B6-274E-4735-8C76-026690B7D4FD}" type="presParOf" srcId="{FC0EDA51-5FB2-47D7-B37A-07B82124F5EE}" destId="{F03412DF-88EC-43E1-B521-FBC4A30B7BA6}" srcOrd="0" destOrd="0" presId="urn:microsoft.com/office/officeart/2005/8/layout/radial5"/>
    <dgm:cxn modelId="{E28DAB2E-6283-4F8D-A853-35933EDDFC25}" type="presParOf" srcId="{6067F0C6-44E5-4596-B859-4CBCC74DAE04}" destId="{39D5EFB9-A214-4943-916C-34EE3B407442}"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31181-FCC0-47D9-A5C6-E7AB9A910E31}" type="doc">
      <dgm:prSet loTypeId="urn:microsoft.com/office/officeart/2005/8/layout/radial5" loCatId="cycle" qsTypeId="urn:microsoft.com/office/officeart/2005/8/quickstyle/simple5" qsCatId="simple" csTypeId="urn:microsoft.com/office/officeart/2005/8/colors/colorful4" csCatId="colorful" phldr="1"/>
      <dgm:spPr/>
      <dgm:t>
        <a:bodyPr/>
        <a:lstStyle/>
        <a:p>
          <a:pPr rtl="1"/>
          <a:endParaRPr lang="ar-EG"/>
        </a:p>
      </dgm:t>
    </dgm:pt>
    <dgm:pt modelId="{5C1BEE4C-8FA7-4262-99EF-1ABBEC41D34E}">
      <dgm:prSet phldrT="[نص]"/>
      <dgm:spPr/>
      <dgm:t>
        <a:bodyPr/>
        <a:lstStyle/>
        <a:p>
          <a:pPr rtl="1"/>
          <a:r>
            <a:rPr lang="ar-EG" b="1" dirty="0"/>
            <a:t>دول الحلفاء</a:t>
          </a:r>
        </a:p>
      </dgm:t>
    </dgm:pt>
    <dgm:pt modelId="{E151684A-8BBA-4EB4-8C37-EEDEE93525D5}" type="parTrans" cxnId="{17FDD019-2FAE-4DD2-A27E-5F993AA54E6D}">
      <dgm:prSet/>
      <dgm:spPr/>
      <dgm:t>
        <a:bodyPr/>
        <a:lstStyle/>
        <a:p>
          <a:pPr rtl="1"/>
          <a:endParaRPr lang="ar-EG" b="1"/>
        </a:p>
      </dgm:t>
    </dgm:pt>
    <dgm:pt modelId="{110BD125-5B4A-476E-9485-24457E1CB6CD}" type="sibTrans" cxnId="{17FDD019-2FAE-4DD2-A27E-5F993AA54E6D}">
      <dgm:prSet/>
      <dgm:spPr/>
      <dgm:t>
        <a:bodyPr/>
        <a:lstStyle/>
        <a:p>
          <a:pPr rtl="1"/>
          <a:endParaRPr lang="ar-EG" b="1"/>
        </a:p>
      </dgm:t>
    </dgm:pt>
    <dgm:pt modelId="{BF6315C8-22DD-4AA7-A212-0CF49AB9A695}">
      <dgm:prSet phldrT="[نص]"/>
      <dgm:spPr/>
      <dgm:t>
        <a:bodyPr/>
        <a:lstStyle/>
        <a:p>
          <a:pPr rtl="1"/>
          <a:r>
            <a:rPr lang="ar-EG" b="1" dirty="0"/>
            <a:t>بريطانيا</a:t>
          </a:r>
        </a:p>
      </dgm:t>
    </dgm:pt>
    <dgm:pt modelId="{64DFD751-E061-4AC9-A70A-D00EA3126E20}" type="parTrans" cxnId="{C106F86F-B6E3-438D-8EF3-21948D45A033}">
      <dgm:prSet/>
      <dgm:spPr/>
      <dgm:t>
        <a:bodyPr/>
        <a:lstStyle/>
        <a:p>
          <a:pPr rtl="1"/>
          <a:endParaRPr lang="ar-EG" b="1"/>
        </a:p>
      </dgm:t>
    </dgm:pt>
    <dgm:pt modelId="{405648C4-E238-4316-B91F-A3FD5C16F4E1}" type="sibTrans" cxnId="{C106F86F-B6E3-438D-8EF3-21948D45A033}">
      <dgm:prSet/>
      <dgm:spPr/>
      <dgm:t>
        <a:bodyPr/>
        <a:lstStyle/>
        <a:p>
          <a:pPr rtl="1"/>
          <a:endParaRPr lang="ar-EG" b="1"/>
        </a:p>
      </dgm:t>
    </dgm:pt>
    <dgm:pt modelId="{D148A023-24DE-4C67-A6F4-343E84BBB528}">
      <dgm:prSet phldrT="[نص]"/>
      <dgm:spPr/>
      <dgm:t>
        <a:bodyPr/>
        <a:lstStyle/>
        <a:p>
          <a:pPr rtl="1"/>
          <a:r>
            <a:rPr lang="ar-EG" b="1" dirty="0"/>
            <a:t>فرنسا</a:t>
          </a:r>
        </a:p>
      </dgm:t>
    </dgm:pt>
    <dgm:pt modelId="{B02362AF-6A1B-40D4-A802-73C7A98CC42A}" type="parTrans" cxnId="{321CF07A-B236-434E-9E48-01D08CE02E27}">
      <dgm:prSet/>
      <dgm:spPr/>
      <dgm:t>
        <a:bodyPr/>
        <a:lstStyle/>
        <a:p>
          <a:pPr rtl="1"/>
          <a:endParaRPr lang="ar-EG" b="1"/>
        </a:p>
      </dgm:t>
    </dgm:pt>
    <dgm:pt modelId="{5B22C00E-3516-4928-A85B-BE5964C6172F}" type="sibTrans" cxnId="{321CF07A-B236-434E-9E48-01D08CE02E27}">
      <dgm:prSet/>
      <dgm:spPr/>
      <dgm:t>
        <a:bodyPr/>
        <a:lstStyle/>
        <a:p>
          <a:pPr rtl="1"/>
          <a:endParaRPr lang="ar-EG" b="1"/>
        </a:p>
      </dgm:t>
    </dgm:pt>
    <dgm:pt modelId="{7069A4F2-A8AF-48A8-A56C-C37BB86906FE}">
      <dgm:prSet phldrT="[نص]"/>
      <dgm:spPr/>
      <dgm:t>
        <a:bodyPr/>
        <a:lstStyle/>
        <a:p>
          <a:pPr rtl="1"/>
          <a:r>
            <a:rPr lang="ar-EG" b="1" dirty="0"/>
            <a:t>الاتحاد السوفييتي</a:t>
          </a:r>
        </a:p>
      </dgm:t>
    </dgm:pt>
    <dgm:pt modelId="{37946370-FD95-4B9D-A6B4-E5AE1C157C9B}" type="parTrans" cxnId="{A7B26D2D-330F-4AB8-B8FB-572B5105E297}">
      <dgm:prSet/>
      <dgm:spPr/>
      <dgm:t>
        <a:bodyPr/>
        <a:lstStyle/>
        <a:p>
          <a:pPr rtl="1"/>
          <a:endParaRPr lang="ar-EG" b="1"/>
        </a:p>
      </dgm:t>
    </dgm:pt>
    <dgm:pt modelId="{E5A15509-4390-48BD-8D74-41BB961EFF85}" type="sibTrans" cxnId="{A7B26D2D-330F-4AB8-B8FB-572B5105E297}">
      <dgm:prSet/>
      <dgm:spPr/>
      <dgm:t>
        <a:bodyPr/>
        <a:lstStyle/>
        <a:p>
          <a:pPr rtl="1"/>
          <a:endParaRPr lang="ar-EG" b="1"/>
        </a:p>
      </dgm:t>
    </dgm:pt>
    <dgm:pt modelId="{05B0CA99-BCA5-4B49-9878-03B0494AB4B6}">
      <dgm:prSet phldrT="[نص]"/>
      <dgm:spPr/>
      <dgm:t>
        <a:bodyPr/>
        <a:lstStyle/>
        <a:p>
          <a:pPr rtl="1"/>
          <a:r>
            <a:rPr lang="ar-EG" b="1" dirty="0"/>
            <a:t>الولايات المتحدة</a:t>
          </a:r>
        </a:p>
      </dgm:t>
    </dgm:pt>
    <dgm:pt modelId="{864C4574-CC9E-469C-8FB2-D42E77534873}" type="parTrans" cxnId="{53ED46D3-B425-41AD-976E-A29EEF138E77}">
      <dgm:prSet/>
      <dgm:spPr/>
      <dgm:t>
        <a:bodyPr/>
        <a:lstStyle/>
        <a:p>
          <a:pPr rtl="1"/>
          <a:endParaRPr lang="ar-EG" b="1"/>
        </a:p>
      </dgm:t>
    </dgm:pt>
    <dgm:pt modelId="{45E01962-A5C3-476F-AAC1-31FBB959A007}" type="sibTrans" cxnId="{53ED46D3-B425-41AD-976E-A29EEF138E77}">
      <dgm:prSet/>
      <dgm:spPr/>
      <dgm:t>
        <a:bodyPr/>
        <a:lstStyle/>
        <a:p>
          <a:pPr rtl="1"/>
          <a:endParaRPr lang="ar-EG" b="1"/>
        </a:p>
      </dgm:t>
    </dgm:pt>
    <dgm:pt modelId="{1DBEF4F6-34F6-4B18-8BC1-32E9926303B4}">
      <dgm:prSet phldrT="[نص]"/>
      <dgm:spPr/>
      <dgm:t>
        <a:bodyPr/>
        <a:lstStyle/>
        <a:p>
          <a:pPr rtl="1"/>
          <a:endParaRPr lang="ar-EG" b="1" dirty="0"/>
        </a:p>
      </dgm:t>
    </dgm:pt>
    <dgm:pt modelId="{202AD2F5-FCA6-47BE-AEAB-DA82FF121092}" type="parTrans" cxnId="{207A20D1-559D-4DE6-AD8B-400CF44ECB57}">
      <dgm:prSet/>
      <dgm:spPr/>
      <dgm:t>
        <a:bodyPr/>
        <a:lstStyle/>
        <a:p>
          <a:pPr rtl="1"/>
          <a:endParaRPr lang="ar-EG" b="1"/>
        </a:p>
      </dgm:t>
    </dgm:pt>
    <dgm:pt modelId="{851B6748-2F08-439B-B0C4-60F8D74105E5}" type="sibTrans" cxnId="{207A20D1-559D-4DE6-AD8B-400CF44ECB57}">
      <dgm:prSet/>
      <dgm:spPr/>
      <dgm:t>
        <a:bodyPr/>
        <a:lstStyle/>
        <a:p>
          <a:pPr rtl="1"/>
          <a:endParaRPr lang="ar-EG" b="1"/>
        </a:p>
      </dgm:t>
    </dgm:pt>
    <dgm:pt modelId="{6067F0C6-44E5-4596-B859-4CBCC74DAE04}" type="pres">
      <dgm:prSet presAssocID="{BFB31181-FCC0-47D9-A5C6-E7AB9A910E31}" presName="Name0" presStyleCnt="0">
        <dgm:presLayoutVars>
          <dgm:chMax val="1"/>
          <dgm:dir val="rev"/>
          <dgm:animLvl val="ctr"/>
          <dgm:resizeHandles val="exact"/>
        </dgm:presLayoutVars>
      </dgm:prSet>
      <dgm:spPr/>
    </dgm:pt>
    <dgm:pt modelId="{4A9FCDB3-9BB8-43E3-8A32-8164C6057AF8}" type="pres">
      <dgm:prSet presAssocID="{5C1BEE4C-8FA7-4262-99EF-1ABBEC41D34E}" presName="centerShape" presStyleLbl="node0" presStyleIdx="0" presStyleCnt="1"/>
      <dgm:spPr/>
    </dgm:pt>
    <dgm:pt modelId="{B78594AA-755D-4456-B5FD-360C548A6D3E}" type="pres">
      <dgm:prSet presAssocID="{64DFD751-E061-4AC9-A70A-D00EA3126E20}" presName="parTrans" presStyleLbl="sibTrans2D1" presStyleIdx="0" presStyleCnt="4"/>
      <dgm:spPr/>
    </dgm:pt>
    <dgm:pt modelId="{8D8E0751-FA32-4D3E-9A48-3EB629D5C9AA}" type="pres">
      <dgm:prSet presAssocID="{64DFD751-E061-4AC9-A70A-D00EA3126E20}" presName="connectorText" presStyleLbl="sibTrans2D1" presStyleIdx="0" presStyleCnt="4"/>
      <dgm:spPr/>
    </dgm:pt>
    <dgm:pt modelId="{0C85DAF8-98FF-47E8-A167-60D1B95C958B}" type="pres">
      <dgm:prSet presAssocID="{BF6315C8-22DD-4AA7-A212-0CF49AB9A695}" presName="node" presStyleLbl="node1" presStyleIdx="0" presStyleCnt="4">
        <dgm:presLayoutVars>
          <dgm:bulletEnabled val="1"/>
        </dgm:presLayoutVars>
      </dgm:prSet>
      <dgm:spPr/>
    </dgm:pt>
    <dgm:pt modelId="{505F6B1D-B7CD-41CE-92BA-ACCA3333FF02}" type="pres">
      <dgm:prSet presAssocID="{B02362AF-6A1B-40D4-A802-73C7A98CC42A}" presName="parTrans" presStyleLbl="sibTrans2D1" presStyleIdx="1" presStyleCnt="4"/>
      <dgm:spPr/>
    </dgm:pt>
    <dgm:pt modelId="{E2853964-C542-4548-A56C-71028830C87C}" type="pres">
      <dgm:prSet presAssocID="{B02362AF-6A1B-40D4-A802-73C7A98CC42A}" presName="connectorText" presStyleLbl="sibTrans2D1" presStyleIdx="1" presStyleCnt="4"/>
      <dgm:spPr/>
    </dgm:pt>
    <dgm:pt modelId="{5318946C-BEFE-4384-9933-3042E74A4A3E}" type="pres">
      <dgm:prSet presAssocID="{D148A023-24DE-4C67-A6F4-343E84BBB528}" presName="node" presStyleLbl="node1" presStyleIdx="1" presStyleCnt="4">
        <dgm:presLayoutVars>
          <dgm:bulletEnabled val="1"/>
        </dgm:presLayoutVars>
      </dgm:prSet>
      <dgm:spPr/>
    </dgm:pt>
    <dgm:pt modelId="{52C89703-39D9-42DE-8791-6AFDA6D6BFFB}" type="pres">
      <dgm:prSet presAssocID="{37946370-FD95-4B9D-A6B4-E5AE1C157C9B}" presName="parTrans" presStyleLbl="sibTrans2D1" presStyleIdx="2" presStyleCnt="4"/>
      <dgm:spPr/>
    </dgm:pt>
    <dgm:pt modelId="{CB1CEC60-80EB-4BE3-8789-35079FA8DD4A}" type="pres">
      <dgm:prSet presAssocID="{37946370-FD95-4B9D-A6B4-E5AE1C157C9B}" presName="connectorText" presStyleLbl="sibTrans2D1" presStyleIdx="2" presStyleCnt="4"/>
      <dgm:spPr/>
    </dgm:pt>
    <dgm:pt modelId="{5F6D04CC-8C6C-47D3-8ED0-249C551762F7}" type="pres">
      <dgm:prSet presAssocID="{7069A4F2-A8AF-48A8-A56C-C37BB86906FE}" presName="node" presStyleLbl="node1" presStyleIdx="2" presStyleCnt="4">
        <dgm:presLayoutVars>
          <dgm:bulletEnabled val="1"/>
        </dgm:presLayoutVars>
      </dgm:prSet>
      <dgm:spPr/>
    </dgm:pt>
    <dgm:pt modelId="{C8C7B68C-D679-4168-9321-130839264909}" type="pres">
      <dgm:prSet presAssocID="{864C4574-CC9E-469C-8FB2-D42E77534873}" presName="parTrans" presStyleLbl="sibTrans2D1" presStyleIdx="3" presStyleCnt="4"/>
      <dgm:spPr/>
    </dgm:pt>
    <dgm:pt modelId="{36328C94-E722-4C9E-9F43-C0EA92AD8B01}" type="pres">
      <dgm:prSet presAssocID="{864C4574-CC9E-469C-8FB2-D42E77534873}" presName="connectorText" presStyleLbl="sibTrans2D1" presStyleIdx="3" presStyleCnt="4"/>
      <dgm:spPr/>
    </dgm:pt>
    <dgm:pt modelId="{5069B840-8C80-4BA8-8257-E02751F560EC}" type="pres">
      <dgm:prSet presAssocID="{05B0CA99-BCA5-4B49-9878-03B0494AB4B6}" presName="node" presStyleLbl="node1" presStyleIdx="3" presStyleCnt="4">
        <dgm:presLayoutVars>
          <dgm:bulletEnabled val="1"/>
        </dgm:presLayoutVars>
      </dgm:prSet>
      <dgm:spPr/>
    </dgm:pt>
  </dgm:ptLst>
  <dgm:cxnLst>
    <dgm:cxn modelId="{40EE0005-CEE4-450D-83DC-90164326317D}" type="presOf" srcId="{7069A4F2-A8AF-48A8-A56C-C37BB86906FE}" destId="{5F6D04CC-8C6C-47D3-8ED0-249C551762F7}" srcOrd="0" destOrd="0" presId="urn:microsoft.com/office/officeart/2005/8/layout/radial5"/>
    <dgm:cxn modelId="{5ABE5416-78CA-4D22-892F-9716D7F1387A}" type="presOf" srcId="{37946370-FD95-4B9D-A6B4-E5AE1C157C9B}" destId="{CB1CEC60-80EB-4BE3-8789-35079FA8DD4A}" srcOrd="1" destOrd="0" presId="urn:microsoft.com/office/officeart/2005/8/layout/radial5"/>
    <dgm:cxn modelId="{17FDD019-2FAE-4DD2-A27E-5F993AA54E6D}" srcId="{BFB31181-FCC0-47D9-A5C6-E7AB9A910E31}" destId="{5C1BEE4C-8FA7-4262-99EF-1ABBEC41D34E}" srcOrd="0" destOrd="0" parTransId="{E151684A-8BBA-4EB4-8C37-EEDEE93525D5}" sibTransId="{110BD125-5B4A-476E-9485-24457E1CB6CD}"/>
    <dgm:cxn modelId="{31CAB925-F1BD-4E5D-953C-1852620A2E69}" type="presOf" srcId="{37946370-FD95-4B9D-A6B4-E5AE1C157C9B}" destId="{52C89703-39D9-42DE-8791-6AFDA6D6BFFB}" srcOrd="0" destOrd="0" presId="urn:microsoft.com/office/officeart/2005/8/layout/radial5"/>
    <dgm:cxn modelId="{A7B26D2D-330F-4AB8-B8FB-572B5105E297}" srcId="{5C1BEE4C-8FA7-4262-99EF-1ABBEC41D34E}" destId="{7069A4F2-A8AF-48A8-A56C-C37BB86906FE}" srcOrd="2" destOrd="0" parTransId="{37946370-FD95-4B9D-A6B4-E5AE1C157C9B}" sibTransId="{E5A15509-4390-48BD-8D74-41BB961EFF85}"/>
    <dgm:cxn modelId="{45D51231-F287-42ED-BB06-E99DCB7E2DE3}" type="presOf" srcId="{D148A023-24DE-4C67-A6F4-343E84BBB528}" destId="{5318946C-BEFE-4384-9933-3042E74A4A3E}" srcOrd="0" destOrd="0" presId="urn:microsoft.com/office/officeart/2005/8/layout/radial5"/>
    <dgm:cxn modelId="{F5294765-E48E-4533-9D5C-F2630F0D7762}" type="presOf" srcId="{BFB31181-FCC0-47D9-A5C6-E7AB9A910E31}" destId="{6067F0C6-44E5-4596-B859-4CBCC74DAE04}" srcOrd="0" destOrd="0" presId="urn:microsoft.com/office/officeart/2005/8/layout/radial5"/>
    <dgm:cxn modelId="{C106F86F-B6E3-438D-8EF3-21948D45A033}" srcId="{5C1BEE4C-8FA7-4262-99EF-1ABBEC41D34E}" destId="{BF6315C8-22DD-4AA7-A212-0CF49AB9A695}" srcOrd="0" destOrd="0" parTransId="{64DFD751-E061-4AC9-A70A-D00EA3126E20}" sibTransId="{405648C4-E238-4316-B91F-A3FD5C16F4E1}"/>
    <dgm:cxn modelId="{86E9FD71-F14D-4AED-84AE-947EA501BD05}" type="presOf" srcId="{5C1BEE4C-8FA7-4262-99EF-1ABBEC41D34E}" destId="{4A9FCDB3-9BB8-43E3-8A32-8164C6057AF8}" srcOrd="0" destOrd="0" presId="urn:microsoft.com/office/officeart/2005/8/layout/radial5"/>
    <dgm:cxn modelId="{C95F2175-5428-4DC9-B017-A405F07B77E4}" type="presOf" srcId="{864C4574-CC9E-469C-8FB2-D42E77534873}" destId="{36328C94-E722-4C9E-9F43-C0EA92AD8B01}" srcOrd="1" destOrd="0" presId="urn:microsoft.com/office/officeart/2005/8/layout/radial5"/>
    <dgm:cxn modelId="{A5705259-DE46-4C88-88C0-66CDB52C4891}" type="presOf" srcId="{BF6315C8-22DD-4AA7-A212-0CF49AB9A695}" destId="{0C85DAF8-98FF-47E8-A167-60D1B95C958B}" srcOrd="0" destOrd="0" presId="urn:microsoft.com/office/officeart/2005/8/layout/radial5"/>
    <dgm:cxn modelId="{321CF07A-B236-434E-9E48-01D08CE02E27}" srcId="{5C1BEE4C-8FA7-4262-99EF-1ABBEC41D34E}" destId="{D148A023-24DE-4C67-A6F4-343E84BBB528}" srcOrd="1" destOrd="0" parTransId="{B02362AF-6A1B-40D4-A802-73C7A98CC42A}" sibTransId="{5B22C00E-3516-4928-A85B-BE5964C6172F}"/>
    <dgm:cxn modelId="{A08DFC7F-FFBA-49AC-95B8-973BE86CFCCC}" type="presOf" srcId="{05B0CA99-BCA5-4B49-9878-03B0494AB4B6}" destId="{5069B840-8C80-4BA8-8257-E02751F560EC}" srcOrd="0" destOrd="0" presId="urn:microsoft.com/office/officeart/2005/8/layout/radial5"/>
    <dgm:cxn modelId="{4E7D2381-2501-46BB-BA25-EB5394AB6C93}" type="presOf" srcId="{B02362AF-6A1B-40D4-A802-73C7A98CC42A}" destId="{505F6B1D-B7CD-41CE-92BA-ACCA3333FF02}" srcOrd="0" destOrd="0" presId="urn:microsoft.com/office/officeart/2005/8/layout/radial5"/>
    <dgm:cxn modelId="{5E15758C-56BB-42B1-BE6D-97263788D0AE}" type="presOf" srcId="{864C4574-CC9E-469C-8FB2-D42E77534873}" destId="{C8C7B68C-D679-4168-9321-130839264909}" srcOrd="0" destOrd="0" presId="urn:microsoft.com/office/officeart/2005/8/layout/radial5"/>
    <dgm:cxn modelId="{D77940B4-51C2-4F0C-887C-CDE56E7C73A7}" type="presOf" srcId="{B02362AF-6A1B-40D4-A802-73C7A98CC42A}" destId="{E2853964-C542-4548-A56C-71028830C87C}" srcOrd="1" destOrd="0" presId="urn:microsoft.com/office/officeart/2005/8/layout/radial5"/>
    <dgm:cxn modelId="{A939E0C3-D7BB-4928-BC4B-B217B20F89C9}" type="presOf" srcId="{64DFD751-E061-4AC9-A70A-D00EA3126E20}" destId="{B78594AA-755D-4456-B5FD-360C548A6D3E}" srcOrd="0" destOrd="0" presId="urn:microsoft.com/office/officeart/2005/8/layout/radial5"/>
    <dgm:cxn modelId="{207A20D1-559D-4DE6-AD8B-400CF44ECB57}" srcId="{BFB31181-FCC0-47D9-A5C6-E7AB9A910E31}" destId="{1DBEF4F6-34F6-4B18-8BC1-32E9926303B4}" srcOrd="1" destOrd="0" parTransId="{202AD2F5-FCA6-47BE-AEAB-DA82FF121092}" sibTransId="{851B6748-2F08-439B-B0C4-60F8D74105E5}"/>
    <dgm:cxn modelId="{53ED46D3-B425-41AD-976E-A29EEF138E77}" srcId="{5C1BEE4C-8FA7-4262-99EF-1ABBEC41D34E}" destId="{05B0CA99-BCA5-4B49-9878-03B0494AB4B6}" srcOrd="3" destOrd="0" parTransId="{864C4574-CC9E-469C-8FB2-D42E77534873}" sibTransId="{45E01962-A5C3-476F-AAC1-31FBB959A007}"/>
    <dgm:cxn modelId="{1E799CE8-F0C2-4B3B-A7F3-5D60A43754F8}" type="presOf" srcId="{64DFD751-E061-4AC9-A70A-D00EA3126E20}" destId="{8D8E0751-FA32-4D3E-9A48-3EB629D5C9AA}" srcOrd="1" destOrd="0" presId="urn:microsoft.com/office/officeart/2005/8/layout/radial5"/>
    <dgm:cxn modelId="{BE8BC473-254C-4E2D-BE6F-FB18683AAB31}" type="presParOf" srcId="{6067F0C6-44E5-4596-B859-4CBCC74DAE04}" destId="{4A9FCDB3-9BB8-43E3-8A32-8164C6057AF8}" srcOrd="0" destOrd="0" presId="urn:microsoft.com/office/officeart/2005/8/layout/radial5"/>
    <dgm:cxn modelId="{F2467D30-8449-4638-AEA7-7355CC5A015A}" type="presParOf" srcId="{6067F0C6-44E5-4596-B859-4CBCC74DAE04}" destId="{B78594AA-755D-4456-B5FD-360C548A6D3E}" srcOrd="1" destOrd="0" presId="urn:microsoft.com/office/officeart/2005/8/layout/radial5"/>
    <dgm:cxn modelId="{80FEF58F-4BF3-499D-B70D-400A419128F7}" type="presParOf" srcId="{B78594AA-755D-4456-B5FD-360C548A6D3E}" destId="{8D8E0751-FA32-4D3E-9A48-3EB629D5C9AA}" srcOrd="0" destOrd="0" presId="urn:microsoft.com/office/officeart/2005/8/layout/radial5"/>
    <dgm:cxn modelId="{54C63B9C-D901-4BA8-AA83-85617DA06ED8}" type="presParOf" srcId="{6067F0C6-44E5-4596-B859-4CBCC74DAE04}" destId="{0C85DAF8-98FF-47E8-A167-60D1B95C958B}" srcOrd="2" destOrd="0" presId="urn:microsoft.com/office/officeart/2005/8/layout/radial5"/>
    <dgm:cxn modelId="{CA4217D3-A0F0-4CB6-8D09-37046802572D}" type="presParOf" srcId="{6067F0C6-44E5-4596-B859-4CBCC74DAE04}" destId="{505F6B1D-B7CD-41CE-92BA-ACCA3333FF02}" srcOrd="3" destOrd="0" presId="urn:microsoft.com/office/officeart/2005/8/layout/radial5"/>
    <dgm:cxn modelId="{C1AF69EB-D451-49D2-9CB5-386FA943B146}" type="presParOf" srcId="{505F6B1D-B7CD-41CE-92BA-ACCA3333FF02}" destId="{E2853964-C542-4548-A56C-71028830C87C}" srcOrd="0" destOrd="0" presId="urn:microsoft.com/office/officeart/2005/8/layout/radial5"/>
    <dgm:cxn modelId="{D4975999-DCE3-42C7-9647-290F15C79284}" type="presParOf" srcId="{6067F0C6-44E5-4596-B859-4CBCC74DAE04}" destId="{5318946C-BEFE-4384-9933-3042E74A4A3E}" srcOrd="4" destOrd="0" presId="urn:microsoft.com/office/officeart/2005/8/layout/radial5"/>
    <dgm:cxn modelId="{B448C54E-1306-4498-A90F-A47E31E3ABF4}" type="presParOf" srcId="{6067F0C6-44E5-4596-B859-4CBCC74DAE04}" destId="{52C89703-39D9-42DE-8791-6AFDA6D6BFFB}" srcOrd="5" destOrd="0" presId="urn:microsoft.com/office/officeart/2005/8/layout/radial5"/>
    <dgm:cxn modelId="{F5752A4D-27DE-44B5-BF20-B5CDB1B55BAF}" type="presParOf" srcId="{52C89703-39D9-42DE-8791-6AFDA6D6BFFB}" destId="{CB1CEC60-80EB-4BE3-8789-35079FA8DD4A}" srcOrd="0" destOrd="0" presId="urn:microsoft.com/office/officeart/2005/8/layout/radial5"/>
    <dgm:cxn modelId="{727C5463-C242-40E5-ABE0-0127DFFF0E32}" type="presParOf" srcId="{6067F0C6-44E5-4596-B859-4CBCC74DAE04}" destId="{5F6D04CC-8C6C-47D3-8ED0-249C551762F7}" srcOrd="6" destOrd="0" presId="urn:microsoft.com/office/officeart/2005/8/layout/radial5"/>
    <dgm:cxn modelId="{083415B4-0E93-475A-B09A-08A4E2222D17}" type="presParOf" srcId="{6067F0C6-44E5-4596-B859-4CBCC74DAE04}" destId="{C8C7B68C-D679-4168-9321-130839264909}" srcOrd="7" destOrd="0" presId="urn:microsoft.com/office/officeart/2005/8/layout/radial5"/>
    <dgm:cxn modelId="{A35BB886-8D18-47BB-ADB0-E0AE216555E7}" type="presParOf" srcId="{C8C7B68C-D679-4168-9321-130839264909}" destId="{36328C94-E722-4C9E-9F43-C0EA92AD8B01}" srcOrd="0" destOrd="0" presId="urn:microsoft.com/office/officeart/2005/8/layout/radial5"/>
    <dgm:cxn modelId="{2CDDD0F6-D264-49AA-83B1-4E76DB2E7D2B}" type="presParOf" srcId="{6067F0C6-44E5-4596-B859-4CBCC74DAE04}" destId="{5069B840-8C80-4BA8-8257-E02751F560EC}"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FCDB3-9BB8-43E3-8A32-8164C6057AF8}">
      <dsp:nvSpPr>
        <dsp:cNvPr id="0" name=""/>
        <dsp:cNvSpPr/>
      </dsp:nvSpPr>
      <dsp:spPr>
        <a:xfrm>
          <a:off x="3022876" y="2161737"/>
          <a:ext cx="1659102" cy="165910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rtl="1">
            <a:lnSpc>
              <a:spcPct val="90000"/>
            </a:lnSpc>
            <a:spcBef>
              <a:spcPct val="0"/>
            </a:spcBef>
            <a:spcAft>
              <a:spcPct val="35000"/>
            </a:spcAft>
            <a:buNone/>
          </a:pPr>
          <a:r>
            <a:rPr lang="ar-EG" sz="3700" b="1" kern="1200" dirty="0"/>
            <a:t>دول المحور</a:t>
          </a:r>
        </a:p>
      </dsp:txBody>
      <dsp:txXfrm>
        <a:off x="3265846" y="2404707"/>
        <a:ext cx="1173162" cy="1173162"/>
      </dsp:txXfrm>
    </dsp:sp>
    <dsp:sp modelId="{B78594AA-755D-4456-B5FD-360C548A6D3E}">
      <dsp:nvSpPr>
        <dsp:cNvPr id="0" name=""/>
        <dsp:cNvSpPr/>
      </dsp:nvSpPr>
      <dsp:spPr>
        <a:xfrm rot="16200000">
          <a:off x="3676217" y="1557192"/>
          <a:ext cx="352420" cy="564094"/>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a:off x="3729080" y="1722874"/>
        <a:ext cx="246694" cy="338456"/>
      </dsp:txXfrm>
    </dsp:sp>
    <dsp:sp modelId="{0C85DAF8-98FF-47E8-A167-60D1B95C958B}">
      <dsp:nvSpPr>
        <dsp:cNvPr id="0" name=""/>
        <dsp:cNvSpPr/>
      </dsp:nvSpPr>
      <dsp:spPr>
        <a:xfrm>
          <a:off x="3105831" y="3601"/>
          <a:ext cx="1493192" cy="149319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يوغسلافيا</a:t>
          </a:r>
        </a:p>
      </dsp:txBody>
      <dsp:txXfrm>
        <a:off x="3324504" y="222274"/>
        <a:ext cx="1055846" cy="1055846"/>
      </dsp:txXfrm>
    </dsp:sp>
    <dsp:sp modelId="{505F6B1D-B7CD-41CE-92BA-ACCA3333FF02}">
      <dsp:nvSpPr>
        <dsp:cNvPr id="0" name=""/>
        <dsp:cNvSpPr/>
      </dsp:nvSpPr>
      <dsp:spPr>
        <a:xfrm rot="13114286">
          <a:off x="2775509" y="1990950"/>
          <a:ext cx="352420" cy="564094"/>
        </a:xfrm>
        <a:prstGeom prst="rightArrow">
          <a:avLst>
            <a:gd name="adj1" fmla="val 60000"/>
            <a:gd name="adj2" fmla="val 50000"/>
          </a:avLst>
        </a:prstGeom>
        <a:gradFill rotWithShape="0">
          <a:gsLst>
            <a:gs pos="0">
              <a:schemeClr val="accent2">
                <a:hueOff val="780253"/>
                <a:satOff val="-973"/>
                <a:lumOff val="229"/>
                <a:alphaOff val="0"/>
                <a:shade val="51000"/>
                <a:satMod val="130000"/>
              </a:schemeClr>
            </a:gs>
            <a:gs pos="80000">
              <a:schemeClr val="accent2">
                <a:hueOff val="780253"/>
                <a:satOff val="-973"/>
                <a:lumOff val="229"/>
                <a:alphaOff val="0"/>
                <a:shade val="93000"/>
                <a:satMod val="130000"/>
              </a:schemeClr>
            </a:gs>
            <a:gs pos="100000">
              <a:schemeClr val="accent2">
                <a:hueOff val="780253"/>
                <a:satOff val="-973"/>
                <a:lumOff val="22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rot="10800000">
        <a:off x="2869702" y="2136729"/>
        <a:ext cx="246694" cy="338456"/>
      </dsp:txXfrm>
    </dsp:sp>
    <dsp:sp modelId="{5318946C-BEFE-4384-9933-3042E74A4A3E}">
      <dsp:nvSpPr>
        <dsp:cNvPr id="0" name=""/>
        <dsp:cNvSpPr/>
      </dsp:nvSpPr>
      <dsp:spPr>
        <a:xfrm>
          <a:off x="1353676" y="847395"/>
          <a:ext cx="1493192" cy="1493192"/>
        </a:xfrm>
        <a:prstGeom prst="ellipse">
          <a:avLst/>
        </a:prstGeom>
        <a:gradFill rotWithShape="0">
          <a:gsLst>
            <a:gs pos="0">
              <a:schemeClr val="accent2">
                <a:hueOff val="780253"/>
                <a:satOff val="-973"/>
                <a:lumOff val="229"/>
                <a:alphaOff val="0"/>
                <a:shade val="51000"/>
                <a:satMod val="130000"/>
              </a:schemeClr>
            </a:gs>
            <a:gs pos="80000">
              <a:schemeClr val="accent2">
                <a:hueOff val="780253"/>
                <a:satOff val="-973"/>
                <a:lumOff val="229"/>
                <a:alphaOff val="0"/>
                <a:shade val="93000"/>
                <a:satMod val="130000"/>
              </a:schemeClr>
            </a:gs>
            <a:gs pos="100000">
              <a:schemeClr val="accent2">
                <a:hueOff val="780253"/>
                <a:satOff val="-973"/>
                <a:lumOff val="22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بلغاريا</a:t>
          </a:r>
        </a:p>
      </dsp:txBody>
      <dsp:txXfrm>
        <a:off x="1572349" y="1066068"/>
        <a:ext cx="1055846" cy="1055846"/>
      </dsp:txXfrm>
    </dsp:sp>
    <dsp:sp modelId="{52C89703-39D9-42DE-8791-6AFDA6D6BFFB}">
      <dsp:nvSpPr>
        <dsp:cNvPr id="0" name=""/>
        <dsp:cNvSpPr/>
      </dsp:nvSpPr>
      <dsp:spPr>
        <a:xfrm rot="10028571">
          <a:off x="2553053" y="2965596"/>
          <a:ext cx="352420" cy="564094"/>
        </a:xfrm>
        <a:prstGeom prst="rightArrow">
          <a:avLst>
            <a:gd name="adj1" fmla="val 60000"/>
            <a:gd name="adj2" fmla="val 50000"/>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rot="10800000">
        <a:off x="2657454" y="3066652"/>
        <a:ext cx="246694" cy="338456"/>
      </dsp:txXfrm>
    </dsp:sp>
    <dsp:sp modelId="{5F6D04CC-8C6C-47D3-8ED0-249C551762F7}">
      <dsp:nvSpPr>
        <dsp:cNvPr id="0" name=""/>
        <dsp:cNvSpPr/>
      </dsp:nvSpPr>
      <dsp:spPr>
        <a:xfrm>
          <a:off x="920929" y="2743382"/>
          <a:ext cx="1493192" cy="1493192"/>
        </a:xfrm>
        <a:prstGeom prst="ellipse">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ألمانيا</a:t>
          </a:r>
        </a:p>
      </dsp:txBody>
      <dsp:txXfrm>
        <a:off x="1139602" y="2962055"/>
        <a:ext cx="1055846" cy="1055846"/>
      </dsp:txXfrm>
    </dsp:sp>
    <dsp:sp modelId="{C8C7B68C-D679-4168-9321-130839264909}">
      <dsp:nvSpPr>
        <dsp:cNvPr id="0" name=""/>
        <dsp:cNvSpPr/>
      </dsp:nvSpPr>
      <dsp:spPr>
        <a:xfrm rot="6942857">
          <a:off x="3176362" y="3747201"/>
          <a:ext cx="352420" cy="564094"/>
        </a:xfrm>
        <a:prstGeom prst="righ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rot="10800000">
        <a:off x="3252161" y="3812392"/>
        <a:ext cx="246694" cy="338456"/>
      </dsp:txXfrm>
    </dsp:sp>
    <dsp:sp modelId="{5069B840-8C80-4BA8-8257-E02751F560EC}">
      <dsp:nvSpPr>
        <dsp:cNvPr id="0" name=""/>
        <dsp:cNvSpPr/>
      </dsp:nvSpPr>
      <dsp:spPr>
        <a:xfrm>
          <a:off x="2133459" y="4263845"/>
          <a:ext cx="1493192" cy="1493192"/>
        </a:xfrm>
        <a:prstGeom prst="ellipse">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إيطاليا</a:t>
          </a:r>
        </a:p>
      </dsp:txBody>
      <dsp:txXfrm>
        <a:off x="2352132" y="4482518"/>
        <a:ext cx="1055846" cy="1055846"/>
      </dsp:txXfrm>
    </dsp:sp>
    <dsp:sp modelId="{0C20D09D-9F2C-44C3-B46B-DDA8E71FF5AE}">
      <dsp:nvSpPr>
        <dsp:cNvPr id="0" name=""/>
        <dsp:cNvSpPr/>
      </dsp:nvSpPr>
      <dsp:spPr>
        <a:xfrm rot="3857143">
          <a:off x="4176073" y="3747201"/>
          <a:ext cx="352420" cy="564094"/>
        </a:xfrm>
        <a:prstGeom prst="rightArrow">
          <a:avLst>
            <a:gd name="adj1" fmla="val 60000"/>
            <a:gd name="adj2" fmla="val 50000"/>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a:off x="4206000" y="3812392"/>
        <a:ext cx="246694" cy="338456"/>
      </dsp:txXfrm>
    </dsp:sp>
    <dsp:sp modelId="{C107B815-52C1-4019-9C71-5F692BF866D9}">
      <dsp:nvSpPr>
        <dsp:cNvPr id="0" name=""/>
        <dsp:cNvSpPr/>
      </dsp:nvSpPr>
      <dsp:spPr>
        <a:xfrm>
          <a:off x="4078204" y="4263845"/>
          <a:ext cx="1493192" cy="1493192"/>
        </a:xfrm>
        <a:prstGeom prst="ellipse">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اليابان</a:t>
          </a:r>
        </a:p>
      </dsp:txBody>
      <dsp:txXfrm>
        <a:off x="4296877" y="4482518"/>
        <a:ext cx="1055846" cy="1055846"/>
      </dsp:txXfrm>
    </dsp:sp>
    <dsp:sp modelId="{334655BC-129E-4F53-A0FF-E845ACAB9DFC}">
      <dsp:nvSpPr>
        <dsp:cNvPr id="0" name=""/>
        <dsp:cNvSpPr/>
      </dsp:nvSpPr>
      <dsp:spPr>
        <a:xfrm rot="771429">
          <a:off x="4799382" y="2965596"/>
          <a:ext cx="352420" cy="564094"/>
        </a:xfrm>
        <a:prstGeom prst="rightArrow">
          <a:avLst>
            <a:gd name="adj1" fmla="val 60000"/>
            <a:gd name="adj2" fmla="val 50000"/>
          </a:avLst>
        </a:prstGeom>
        <a:gradFill rotWithShape="0">
          <a:gsLst>
            <a:gs pos="0">
              <a:schemeClr val="accent2">
                <a:hueOff val="3901266"/>
                <a:satOff val="-4866"/>
                <a:lumOff val="1144"/>
                <a:alphaOff val="0"/>
                <a:shade val="51000"/>
                <a:satMod val="130000"/>
              </a:schemeClr>
            </a:gs>
            <a:gs pos="80000">
              <a:schemeClr val="accent2">
                <a:hueOff val="3901266"/>
                <a:satOff val="-4866"/>
                <a:lumOff val="1144"/>
                <a:alphaOff val="0"/>
                <a:shade val="93000"/>
                <a:satMod val="130000"/>
              </a:schemeClr>
            </a:gs>
            <a:gs pos="100000">
              <a:schemeClr val="accent2">
                <a:hueOff val="3901266"/>
                <a:satOff val="-4866"/>
                <a:lumOff val="114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a:off x="4800707" y="3066652"/>
        <a:ext cx="246694" cy="338456"/>
      </dsp:txXfrm>
    </dsp:sp>
    <dsp:sp modelId="{BB5CECE3-2CA0-43EA-9DA2-8F59686033EF}">
      <dsp:nvSpPr>
        <dsp:cNvPr id="0" name=""/>
        <dsp:cNvSpPr/>
      </dsp:nvSpPr>
      <dsp:spPr>
        <a:xfrm>
          <a:off x="5290734" y="2743382"/>
          <a:ext cx="1493192" cy="1493192"/>
        </a:xfrm>
        <a:prstGeom prst="ellipse">
          <a:avLst/>
        </a:prstGeom>
        <a:gradFill rotWithShape="0">
          <a:gsLst>
            <a:gs pos="0">
              <a:schemeClr val="accent2">
                <a:hueOff val="3901266"/>
                <a:satOff val="-4866"/>
                <a:lumOff val="1144"/>
                <a:alphaOff val="0"/>
                <a:shade val="51000"/>
                <a:satMod val="130000"/>
              </a:schemeClr>
            </a:gs>
            <a:gs pos="80000">
              <a:schemeClr val="accent2">
                <a:hueOff val="3901266"/>
                <a:satOff val="-4866"/>
                <a:lumOff val="1144"/>
                <a:alphaOff val="0"/>
                <a:shade val="93000"/>
                <a:satMod val="130000"/>
              </a:schemeClr>
            </a:gs>
            <a:gs pos="100000">
              <a:schemeClr val="accent2">
                <a:hueOff val="3901266"/>
                <a:satOff val="-4866"/>
                <a:lumOff val="114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المجر</a:t>
          </a:r>
        </a:p>
      </dsp:txBody>
      <dsp:txXfrm>
        <a:off x="5509407" y="2962055"/>
        <a:ext cx="1055846" cy="1055846"/>
      </dsp:txXfrm>
    </dsp:sp>
    <dsp:sp modelId="{FC0EDA51-5FB2-47D7-B37A-07B82124F5EE}">
      <dsp:nvSpPr>
        <dsp:cNvPr id="0" name=""/>
        <dsp:cNvSpPr/>
      </dsp:nvSpPr>
      <dsp:spPr>
        <a:xfrm rot="19285714">
          <a:off x="4576925" y="1990950"/>
          <a:ext cx="352420" cy="564094"/>
        </a:xfrm>
        <a:prstGeom prst="righ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1">
            <a:lnSpc>
              <a:spcPct val="90000"/>
            </a:lnSpc>
            <a:spcBef>
              <a:spcPct val="0"/>
            </a:spcBef>
            <a:spcAft>
              <a:spcPct val="35000"/>
            </a:spcAft>
            <a:buNone/>
          </a:pPr>
          <a:endParaRPr lang="ar-EG" sz="2400" b="1" kern="1200"/>
        </a:p>
      </dsp:txBody>
      <dsp:txXfrm>
        <a:off x="4588458" y="2136729"/>
        <a:ext cx="246694" cy="338456"/>
      </dsp:txXfrm>
    </dsp:sp>
    <dsp:sp modelId="{39D5EFB9-A214-4943-916C-34EE3B407442}">
      <dsp:nvSpPr>
        <dsp:cNvPr id="0" name=""/>
        <dsp:cNvSpPr/>
      </dsp:nvSpPr>
      <dsp:spPr>
        <a:xfrm>
          <a:off x="4857987" y="847395"/>
          <a:ext cx="1493192" cy="1493192"/>
        </a:xfrm>
        <a:prstGeom prst="ellipse">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رومانيا</a:t>
          </a:r>
        </a:p>
      </dsp:txBody>
      <dsp:txXfrm>
        <a:off x="5076660" y="1066068"/>
        <a:ext cx="1055846" cy="1055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FCDB3-9BB8-43E3-8A32-8164C6057AF8}">
      <dsp:nvSpPr>
        <dsp:cNvPr id="0" name=""/>
        <dsp:cNvSpPr/>
      </dsp:nvSpPr>
      <dsp:spPr>
        <a:xfrm>
          <a:off x="3095297" y="2123189"/>
          <a:ext cx="1514260" cy="1514260"/>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rtl="1">
            <a:lnSpc>
              <a:spcPct val="90000"/>
            </a:lnSpc>
            <a:spcBef>
              <a:spcPct val="0"/>
            </a:spcBef>
            <a:spcAft>
              <a:spcPct val="35000"/>
            </a:spcAft>
            <a:buNone/>
          </a:pPr>
          <a:r>
            <a:rPr lang="ar-EG" sz="3400" b="1" kern="1200" dirty="0"/>
            <a:t>دول الحلفاء</a:t>
          </a:r>
        </a:p>
      </dsp:txBody>
      <dsp:txXfrm>
        <a:off x="3317055" y="2344947"/>
        <a:ext cx="1070744" cy="1070744"/>
      </dsp:txXfrm>
    </dsp:sp>
    <dsp:sp modelId="{B78594AA-755D-4456-B5FD-360C548A6D3E}">
      <dsp:nvSpPr>
        <dsp:cNvPr id="0" name=""/>
        <dsp:cNvSpPr/>
      </dsp:nvSpPr>
      <dsp:spPr>
        <a:xfrm rot="16200000">
          <a:off x="3691915" y="1571996"/>
          <a:ext cx="321025" cy="514848"/>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EG" sz="2300" b="1" kern="1200"/>
        </a:p>
      </dsp:txBody>
      <dsp:txXfrm>
        <a:off x="3740069" y="1723120"/>
        <a:ext cx="224718" cy="308908"/>
      </dsp:txXfrm>
    </dsp:sp>
    <dsp:sp modelId="{0C85DAF8-98FF-47E8-A167-60D1B95C958B}">
      <dsp:nvSpPr>
        <dsp:cNvPr id="0" name=""/>
        <dsp:cNvSpPr/>
      </dsp:nvSpPr>
      <dsp:spPr>
        <a:xfrm>
          <a:off x="3095297" y="3220"/>
          <a:ext cx="1514260" cy="1514260"/>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بريطانيا</a:t>
          </a:r>
        </a:p>
      </dsp:txBody>
      <dsp:txXfrm>
        <a:off x="3317055" y="224978"/>
        <a:ext cx="1070744" cy="1070744"/>
      </dsp:txXfrm>
    </dsp:sp>
    <dsp:sp modelId="{505F6B1D-B7CD-41CE-92BA-ACCA3333FF02}">
      <dsp:nvSpPr>
        <dsp:cNvPr id="0" name=""/>
        <dsp:cNvSpPr/>
      </dsp:nvSpPr>
      <dsp:spPr>
        <a:xfrm rot="10800000">
          <a:off x="2641015" y="2622895"/>
          <a:ext cx="321025" cy="514848"/>
        </a:xfrm>
        <a:prstGeom prst="rightArrow">
          <a:avLst>
            <a:gd name="adj1" fmla="val 60000"/>
            <a:gd name="adj2" fmla="val 5000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EG" sz="2300" b="1" kern="1200"/>
        </a:p>
      </dsp:txBody>
      <dsp:txXfrm rot="10800000">
        <a:off x="2737322" y="2725865"/>
        <a:ext cx="224718" cy="308908"/>
      </dsp:txXfrm>
    </dsp:sp>
    <dsp:sp modelId="{5318946C-BEFE-4384-9933-3042E74A4A3E}">
      <dsp:nvSpPr>
        <dsp:cNvPr id="0" name=""/>
        <dsp:cNvSpPr/>
      </dsp:nvSpPr>
      <dsp:spPr>
        <a:xfrm>
          <a:off x="975328" y="2123189"/>
          <a:ext cx="1514260" cy="1514260"/>
        </a:xfrm>
        <a:prstGeom prst="ellipse">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فرنسا</a:t>
          </a:r>
        </a:p>
      </dsp:txBody>
      <dsp:txXfrm>
        <a:off x="1197086" y="2344947"/>
        <a:ext cx="1070744" cy="1070744"/>
      </dsp:txXfrm>
    </dsp:sp>
    <dsp:sp modelId="{52C89703-39D9-42DE-8791-6AFDA6D6BFFB}">
      <dsp:nvSpPr>
        <dsp:cNvPr id="0" name=""/>
        <dsp:cNvSpPr/>
      </dsp:nvSpPr>
      <dsp:spPr>
        <a:xfrm rot="5400000">
          <a:off x="3691915" y="3673794"/>
          <a:ext cx="321025" cy="514848"/>
        </a:xfrm>
        <a:prstGeom prst="rightArrow">
          <a:avLst>
            <a:gd name="adj1" fmla="val 60000"/>
            <a:gd name="adj2" fmla="val 5000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EG" sz="2300" b="1" kern="1200"/>
        </a:p>
      </dsp:txBody>
      <dsp:txXfrm>
        <a:off x="3740069" y="3728611"/>
        <a:ext cx="224718" cy="308908"/>
      </dsp:txXfrm>
    </dsp:sp>
    <dsp:sp modelId="{5F6D04CC-8C6C-47D3-8ED0-249C551762F7}">
      <dsp:nvSpPr>
        <dsp:cNvPr id="0" name=""/>
        <dsp:cNvSpPr/>
      </dsp:nvSpPr>
      <dsp:spPr>
        <a:xfrm>
          <a:off x="3095297" y="4243159"/>
          <a:ext cx="1514260" cy="1514260"/>
        </a:xfrm>
        <a:prstGeom prst="ellipse">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الاتحاد السوفييتي</a:t>
          </a:r>
        </a:p>
      </dsp:txBody>
      <dsp:txXfrm>
        <a:off x="3317055" y="4464917"/>
        <a:ext cx="1070744" cy="1070744"/>
      </dsp:txXfrm>
    </dsp:sp>
    <dsp:sp modelId="{C8C7B68C-D679-4168-9321-130839264909}">
      <dsp:nvSpPr>
        <dsp:cNvPr id="0" name=""/>
        <dsp:cNvSpPr/>
      </dsp:nvSpPr>
      <dsp:spPr>
        <a:xfrm>
          <a:off x="4742814" y="2622895"/>
          <a:ext cx="321025" cy="514848"/>
        </a:xfrm>
        <a:prstGeom prst="rightArrow">
          <a:avLst>
            <a:gd name="adj1" fmla="val 60000"/>
            <a:gd name="adj2" fmla="val 5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EG" sz="2300" b="1" kern="1200"/>
        </a:p>
      </dsp:txBody>
      <dsp:txXfrm>
        <a:off x="4742814" y="2725865"/>
        <a:ext cx="224718" cy="308908"/>
      </dsp:txXfrm>
    </dsp:sp>
    <dsp:sp modelId="{5069B840-8C80-4BA8-8257-E02751F560EC}">
      <dsp:nvSpPr>
        <dsp:cNvPr id="0" name=""/>
        <dsp:cNvSpPr/>
      </dsp:nvSpPr>
      <dsp:spPr>
        <a:xfrm>
          <a:off x="5215267" y="2123189"/>
          <a:ext cx="1514260" cy="1514260"/>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ar-EG" sz="2400" b="1" kern="1200" dirty="0"/>
            <a:t>الولايات المتحدة</a:t>
          </a:r>
        </a:p>
      </dsp:txBody>
      <dsp:txXfrm>
        <a:off x="5437025" y="2344947"/>
        <a:ext cx="1070744" cy="107074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03674DE-1485-4308-B581-D1181FE9B3BB}" type="datetimeFigureOut">
              <a:rPr lang="ar-EG" smtClean="0"/>
              <a:t>10/11/1446</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58A9375-DC75-4E84-B33C-B6FBA305EAB3}" type="slidenum">
              <a:rPr lang="ar-EG" smtClean="0"/>
              <a:t>‹#›</a:t>
            </a:fld>
            <a:endParaRPr lang="ar-EG"/>
          </a:p>
        </p:txBody>
      </p:sp>
    </p:spTree>
    <p:extLst>
      <p:ext uri="{BB962C8B-B14F-4D97-AF65-F5344CB8AC3E}">
        <p14:creationId xmlns:p14="http://schemas.microsoft.com/office/powerpoint/2010/main" val="20468224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258A9375-DC75-4E84-B33C-B6FBA305EAB3}" type="slidenum">
              <a:rPr lang="ar-EG" smtClean="0"/>
              <a:t>18</a:t>
            </a:fld>
            <a:endParaRPr lang="ar-EG"/>
          </a:p>
        </p:txBody>
      </p:sp>
    </p:spTree>
    <p:extLst>
      <p:ext uri="{BB962C8B-B14F-4D97-AF65-F5344CB8AC3E}">
        <p14:creationId xmlns:p14="http://schemas.microsoft.com/office/powerpoint/2010/main" val="3188069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10/11/1446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739718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10/11/1446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420803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E4CFA1-E842-47AE-A510-F0CF1807046E}" type="datetimeFigureOut">
              <a:rPr lang="ar-EG" smtClean="0"/>
              <a:t>10/11/1446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496919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E7E4CFA1-E842-47AE-A510-F0CF1807046E}" type="datetimeFigureOut">
              <a:rPr lang="ar-EG" smtClean="0"/>
              <a:t>10/11/1446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34598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E7E4CFA1-E842-47AE-A510-F0CF1807046E}" type="datetimeFigureOut">
              <a:rPr lang="ar-EG" smtClean="0"/>
              <a:t>10/11/1446</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67821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E7E4CFA1-E842-47AE-A510-F0CF1807046E}" type="datetimeFigureOut">
              <a:rPr lang="ar-EG" smtClean="0"/>
              <a:t>10/11/1446</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793453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E4CFA1-E842-47AE-A510-F0CF1807046E}" type="datetimeFigureOut">
              <a:rPr lang="ar-EG" smtClean="0"/>
              <a:t>10/11/1446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376498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E4CFA1-E842-47AE-A510-F0CF1807046E}" type="datetimeFigureOut">
              <a:rPr lang="ar-EG" smtClean="0"/>
              <a:t>10/11/1446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40685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E4CFA1-E842-47AE-A510-F0CF1807046E}" type="datetimeFigureOut">
              <a:rPr lang="ar-EG" smtClean="0"/>
              <a:t>10/11/1446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203456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10/11/1446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3998621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E7E4CFA1-E842-47AE-A510-F0CF1807046E}" type="datetimeFigureOut">
              <a:rPr lang="ar-EG" smtClean="0"/>
              <a:t>10/11/1446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4F38DAE-A1F9-41E8-BC70-B8067D193553}" type="slidenum">
              <a:rPr lang="ar-EG" smtClean="0"/>
              <a:t>‹#›</a:t>
            </a:fld>
            <a:endParaRPr lang="ar-EG"/>
          </a:p>
        </p:txBody>
      </p:sp>
    </p:spTree>
    <p:extLst>
      <p:ext uri="{BB962C8B-B14F-4D97-AF65-F5344CB8AC3E}">
        <p14:creationId xmlns:p14="http://schemas.microsoft.com/office/powerpoint/2010/main" val="2532883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DD8A11-7A53-FD4F-782E-A65A85DDB434}"/>
              </a:ext>
            </a:extLst>
          </p:cNvPr>
          <p:cNvSpPr>
            <a:spLocks noGrp="1"/>
          </p:cNvSpPr>
          <p:nvPr>
            <p:ph type="ctrTitle"/>
          </p:nvPr>
        </p:nvSpPr>
        <p:spPr>
          <a:xfrm>
            <a:off x="1143000" y="1122363"/>
            <a:ext cx="6858000" cy="2387600"/>
          </a:xfrm>
        </p:spPr>
        <p:txBody>
          <a:bodyPr anchor="b"/>
          <a:lstStyle>
            <a:lvl1pPr algn="ctr">
              <a:defRPr sz="4500"/>
            </a:lvl1pPr>
          </a:lstStyle>
          <a:p>
            <a:r>
              <a:rPr lang="ar-SA"/>
              <a:t>انقر لتحرير نمط عنوان الشكل الرئيسي</a:t>
            </a:r>
            <a:endParaRPr lang="ar-EG"/>
          </a:p>
        </p:txBody>
      </p:sp>
      <p:sp>
        <p:nvSpPr>
          <p:cNvPr id="3" name="عنوان فرعي 2">
            <a:extLst>
              <a:ext uri="{FF2B5EF4-FFF2-40B4-BE49-F238E27FC236}">
                <a16:creationId xmlns:a16="http://schemas.microsoft.com/office/drawing/2014/main" id="{58DEE035-6645-CF99-C5AD-62DF6FFEA17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ar-EG"/>
          </a:p>
        </p:txBody>
      </p:sp>
      <p:sp>
        <p:nvSpPr>
          <p:cNvPr id="4" name="عنصر نائب للتاريخ 3">
            <a:extLst>
              <a:ext uri="{FF2B5EF4-FFF2-40B4-BE49-F238E27FC236}">
                <a16:creationId xmlns:a16="http://schemas.microsoft.com/office/drawing/2014/main" id="{EB435EB4-C485-B76C-B12E-68DA9567F72D}"/>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5" name="عنصر نائب للتذييل 4">
            <a:extLst>
              <a:ext uri="{FF2B5EF4-FFF2-40B4-BE49-F238E27FC236}">
                <a16:creationId xmlns:a16="http://schemas.microsoft.com/office/drawing/2014/main" id="{11B4ECF3-D026-82DF-5C65-34A3C5CD1817}"/>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847A3FC6-2712-0E2F-B1F2-13B798E3E00D}"/>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1834013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686899-38D5-2D30-6743-6C4EF29F9CD9}"/>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BAB9A339-E3B8-DCA7-799A-4E97E284029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5DC3D425-BE45-925D-D832-AA917D3DF698}"/>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5" name="عنصر نائب للتذييل 4">
            <a:extLst>
              <a:ext uri="{FF2B5EF4-FFF2-40B4-BE49-F238E27FC236}">
                <a16:creationId xmlns:a16="http://schemas.microsoft.com/office/drawing/2014/main" id="{207CFDE8-E086-6916-91C8-95C0FF8188E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4ABF3549-D725-DE86-FC08-D047CC20F9E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561984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A53936-E66A-F5B5-40C7-8691776988D4}"/>
              </a:ext>
            </a:extLst>
          </p:cNvPr>
          <p:cNvSpPr>
            <a:spLocks noGrp="1"/>
          </p:cNvSpPr>
          <p:nvPr>
            <p:ph type="title"/>
          </p:nvPr>
        </p:nvSpPr>
        <p:spPr>
          <a:xfrm>
            <a:off x="623888" y="1709739"/>
            <a:ext cx="7886700" cy="2852737"/>
          </a:xfrm>
        </p:spPr>
        <p:txBody>
          <a:bodyPr anchor="b"/>
          <a:lstStyle>
            <a:lvl1pPr>
              <a:defRPr sz="4500"/>
            </a:lvl1p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09B79FCF-2269-BAA8-26F6-768C76FEE52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56D892C9-37C4-8B40-F640-E0D87FB230A3}"/>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5" name="عنصر نائب للتذييل 4">
            <a:extLst>
              <a:ext uri="{FF2B5EF4-FFF2-40B4-BE49-F238E27FC236}">
                <a16:creationId xmlns:a16="http://schemas.microsoft.com/office/drawing/2014/main" id="{5A3A15ED-B294-D2B3-3A82-433AFD87A454}"/>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946C91CA-30D3-E30B-5C77-6D0EB4D550C4}"/>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24059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D4E5D1-3AE2-949E-3DB4-95F991B7F4B3}"/>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C1EFC717-27F3-5855-6937-D705DF960CEA}"/>
              </a:ext>
            </a:extLst>
          </p:cNvPr>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a:extLst>
              <a:ext uri="{FF2B5EF4-FFF2-40B4-BE49-F238E27FC236}">
                <a16:creationId xmlns:a16="http://schemas.microsoft.com/office/drawing/2014/main" id="{98E215F5-AA01-1A2D-26AF-559BE02220A9}"/>
              </a:ext>
            </a:extLst>
          </p:cNvPr>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a:extLst>
              <a:ext uri="{FF2B5EF4-FFF2-40B4-BE49-F238E27FC236}">
                <a16:creationId xmlns:a16="http://schemas.microsoft.com/office/drawing/2014/main" id="{CD131505-2458-B6FD-FE3A-6AEDD82EDC82}"/>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6" name="عنصر نائب للتذييل 5">
            <a:extLst>
              <a:ext uri="{FF2B5EF4-FFF2-40B4-BE49-F238E27FC236}">
                <a16:creationId xmlns:a16="http://schemas.microsoft.com/office/drawing/2014/main" id="{07FB53BC-2BA9-6D05-2F3D-1C89DFEE6032}"/>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D1989FC-E0FA-EE0C-16E6-3E6C47294B1B}"/>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560532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80BEDB3-688F-1A2A-8406-C421038EDCCF}"/>
              </a:ext>
            </a:extLst>
          </p:cNvPr>
          <p:cNvSpPr>
            <a:spLocks noGrp="1"/>
          </p:cNvSpPr>
          <p:nvPr>
            <p:ph type="title"/>
          </p:nvPr>
        </p:nvSpPr>
        <p:spPr>
          <a:xfrm>
            <a:off x="629841" y="365126"/>
            <a:ext cx="7886700" cy="1325563"/>
          </a:xfrm>
        </p:spPr>
        <p:txBody>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ECDA98DE-65A4-0D6C-8BE6-FA4BC1829A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AE8107A8-B22F-111B-AA00-2B12D22F1F72}"/>
              </a:ext>
            </a:extLst>
          </p:cNvPr>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a:extLst>
              <a:ext uri="{FF2B5EF4-FFF2-40B4-BE49-F238E27FC236}">
                <a16:creationId xmlns:a16="http://schemas.microsoft.com/office/drawing/2014/main" id="{BA4F2A1F-D083-7FAC-6F56-135B9128AE6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8B4523FE-02AB-ABFE-3B27-93FB65641218}"/>
              </a:ext>
            </a:extLst>
          </p:cNvPr>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a:extLst>
              <a:ext uri="{FF2B5EF4-FFF2-40B4-BE49-F238E27FC236}">
                <a16:creationId xmlns:a16="http://schemas.microsoft.com/office/drawing/2014/main" id="{65BD14BA-FC1C-FD47-B2C5-AFF3736A0AE9}"/>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8" name="عنصر نائب للتذييل 7">
            <a:extLst>
              <a:ext uri="{FF2B5EF4-FFF2-40B4-BE49-F238E27FC236}">
                <a16:creationId xmlns:a16="http://schemas.microsoft.com/office/drawing/2014/main" id="{B93BB63D-32CE-13B5-8548-2480D011F05E}"/>
              </a:ext>
            </a:extLst>
          </p:cNvPr>
          <p:cNvSpPr>
            <a:spLocks noGrp="1"/>
          </p:cNvSpPr>
          <p:nvPr>
            <p:ph type="ftr" sz="quarter" idx="11"/>
          </p:nvPr>
        </p:nvSpPr>
        <p:spPr/>
        <p:txBody>
          <a:bodyPr/>
          <a:lstStyle/>
          <a:p>
            <a:endParaRPr lang="ar-EG"/>
          </a:p>
        </p:txBody>
      </p:sp>
      <p:sp>
        <p:nvSpPr>
          <p:cNvPr id="9" name="عنصر نائب لرقم الشريحة 8">
            <a:extLst>
              <a:ext uri="{FF2B5EF4-FFF2-40B4-BE49-F238E27FC236}">
                <a16:creationId xmlns:a16="http://schemas.microsoft.com/office/drawing/2014/main" id="{2FF351F2-C88B-5735-54E6-915E489B82C5}"/>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238262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E6C46DC-7B20-A4B0-F0BC-790331ECAF77}"/>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تاريخ 2">
            <a:extLst>
              <a:ext uri="{FF2B5EF4-FFF2-40B4-BE49-F238E27FC236}">
                <a16:creationId xmlns:a16="http://schemas.microsoft.com/office/drawing/2014/main" id="{FDF2FB10-8BDF-9FFE-1F3E-2DFBA3CC0F9B}"/>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4" name="عنصر نائب للتذييل 3">
            <a:extLst>
              <a:ext uri="{FF2B5EF4-FFF2-40B4-BE49-F238E27FC236}">
                <a16:creationId xmlns:a16="http://schemas.microsoft.com/office/drawing/2014/main" id="{BC4A4E9A-2AF5-6086-C27E-A06AC8FD0304}"/>
              </a:ext>
            </a:extLst>
          </p:cNvPr>
          <p:cNvSpPr>
            <a:spLocks noGrp="1"/>
          </p:cNvSpPr>
          <p:nvPr>
            <p:ph type="ftr" sz="quarter" idx="11"/>
          </p:nvPr>
        </p:nvSpPr>
        <p:spPr/>
        <p:txBody>
          <a:bodyPr/>
          <a:lstStyle/>
          <a:p>
            <a:endParaRPr lang="ar-EG"/>
          </a:p>
        </p:txBody>
      </p:sp>
      <p:sp>
        <p:nvSpPr>
          <p:cNvPr id="5" name="عنصر نائب لرقم الشريحة 4">
            <a:extLst>
              <a:ext uri="{FF2B5EF4-FFF2-40B4-BE49-F238E27FC236}">
                <a16:creationId xmlns:a16="http://schemas.microsoft.com/office/drawing/2014/main" id="{D05FC813-F964-F046-FA60-3D0B1D3CAFB0}"/>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418469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CBFBD28-288E-E3CF-44B5-39093A3D2722}"/>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3" name="عنصر نائب للتذييل 2">
            <a:extLst>
              <a:ext uri="{FF2B5EF4-FFF2-40B4-BE49-F238E27FC236}">
                <a16:creationId xmlns:a16="http://schemas.microsoft.com/office/drawing/2014/main" id="{675747E2-D65D-CB0A-0152-8B4D58E58A29}"/>
              </a:ext>
            </a:extLst>
          </p:cNvPr>
          <p:cNvSpPr>
            <a:spLocks noGrp="1"/>
          </p:cNvSpPr>
          <p:nvPr>
            <p:ph type="ftr" sz="quarter" idx="11"/>
          </p:nvPr>
        </p:nvSpPr>
        <p:spPr/>
        <p:txBody>
          <a:bodyPr/>
          <a:lstStyle/>
          <a:p>
            <a:endParaRPr lang="ar-EG"/>
          </a:p>
        </p:txBody>
      </p:sp>
      <p:sp>
        <p:nvSpPr>
          <p:cNvPr id="4" name="عنصر نائب لرقم الشريحة 3">
            <a:extLst>
              <a:ext uri="{FF2B5EF4-FFF2-40B4-BE49-F238E27FC236}">
                <a16:creationId xmlns:a16="http://schemas.microsoft.com/office/drawing/2014/main" id="{CD0ADE17-4FD2-66CF-7C18-30BC760F228A}"/>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767425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BBF49C-7B30-A509-682A-AD084DB71924}"/>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محتوى 2">
            <a:extLst>
              <a:ext uri="{FF2B5EF4-FFF2-40B4-BE49-F238E27FC236}">
                <a16:creationId xmlns:a16="http://schemas.microsoft.com/office/drawing/2014/main" id="{DD1A44A1-F2F8-C2F5-252B-742861C505B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a:extLst>
              <a:ext uri="{FF2B5EF4-FFF2-40B4-BE49-F238E27FC236}">
                <a16:creationId xmlns:a16="http://schemas.microsoft.com/office/drawing/2014/main" id="{CD25A246-8ADC-9AEF-EBAC-1384F7E5D1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3DA313E-E50B-2473-0B43-9190B4C98780}"/>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6" name="عنصر نائب للتذييل 5">
            <a:extLst>
              <a:ext uri="{FF2B5EF4-FFF2-40B4-BE49-F238E27FC236}">
                <a16:creationId xmlns:a16="http://schemas.microsoft.com/office/drawing/2014/main" id="{598B9A3D-DE03-B05A-29E8-F422D1DD8E3E}"/>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40C04429-6D1A-5CBD-BC99-4E00B2D351A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8988147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7A8DD78-06AF-8C0A-B513-C364D20D3F8D}"/>
              </a:ext>
            </a:extLst>
          </p:cNvPr>
          <p:cNvSpPr>
            <a:spLocks noGrp="1"/>
          </p:cNvSpPr>
          <p:nvPr>
            <p:ph type="title"/>
          </p:nvPr>
        </p:nvSpPr>
        <p:spPr>
          <a:xfrm>
            <a:off x="629841" y="457200"/>
            <a:ext cx="2949178" cy="1600200"/>
          </a:xfrm>
        </p:spPr>
        <p:txBody>
          <a:bodyPr anchor="b"/>
          <a:lstStyle>
            <a:lvl1pPr>
              <a:defRPr sz="2400"/>
            </a:lvl1pPr>
          </a:lstStyle>
          <a:p>
            <a:r>
              <a:rPr lang="ar-SA"/>
              <a:t>انقر لتحرير نمط عنوان الشكل الرئيسي</a:t>
            </a:r>
            <a:endParaRPr lang="ar-EG"/>
          </a:p>
        </p:txBody>
      </p:sp>
      <p:sp>
        <p:nvSpPr>
          <p:cNvPr id="3" name="عنصر نائب للصورة 2">
            <a:extLst>
              <a:ext uri="{FF2B5EF4-FFF2-40B4-BE49-F238E27FC236}">
                <a16:creationId xmlns:a16="http://schemas.microsoft.com/office/drawing/2014/main" id="{27BF9B71-B6F2-CE63-CB4B-4ABE7358F1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r-EG"/>
          </a:p>
        </p:txBody>
      </p:sp>
      <p:sp>
        <p:nvSpPr>
          <p:cNvPr id="4" name="عنصر نائب للنص 3">
            <a:extLst>
              <a:ext uri="{FF2B5EF4-FFF2-40B4-BE49-F238E27FC236}">
                <a16:creationId xmlns:a16="http://schemas.microsoft.com/office/drawing/2014/main" id="{D13B6A00-87EB-BF5D-5FB8-96301938C9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AE1030B-6559-E57B-2C4F-16937AE9A01D}"/>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6" name="عنصر نائب للتذييل 5">
            <a:extLst>
              <a:ext uri="{FF2B5EF4-FFF2-40B4-BE49-F238E27FC236}">
                <a16:creationId xmlns:a16="http://schemas.microsoft.com/office/drawing/2014/main" id="{05B82486-B94C-75F1-FB88-C960CC7D0A39}"/>
              </a:ext>
            </a:extLst>
          </p:cNvPr>
          <p:cNvSpPr>
            <a:spLocks noGrp="1"/>
          </p:cNvSpPr>
          <p:nvPr>
            <p:ph type="ftr" sz="quarter" idx="11"/>
          </p:nvPr>
        </p:nvSpPr>
        <p:spPr/>
        <p:txBody>
          <a:bodyPr/>
          <a:lstStyle/>
          <a:p>
            <a:endParaRPr lang="ar-EG"/>
          </a:p>
        </p:txBody>
      </p:sp>
      <p:sp>
        <p:nvSpPr>
          <p:cNvPr id="7" name="عنصر نائب لرقم الشريحة 6">
            <a:extLst>
              <a:ext uri="{FF2B5EF4-FFF2-40B4-BE49-F238E27FC236}">
                <a16:creationId xmlns:a16="http://schemas.microsoft.com/office/drawing/2014/main" id="{271F0796-023F-E73E-F27E-775D3FB4333F}"/>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2762554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A772F6-B156-B781-1415-CC12F4EDD214}"/>
              </a:ext>
            </a:extLst>
          </p:cNvPr>
          <p:cNvSpPr>
            <a:spLocks noGrp="1"/>
          </p:cNvSpPr>
          <p:nvPr>
            <p:ph type="title"/>
          </p:nvPr>
        </p:nvSpPr>
        <p:spPr/>
        <p:txBody>
          <a:bodyPr/>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61325EE5-893B-6A07-568A-3AEBB69EBCC7}"/>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ADD708B9-F316-A103-1974-91A60C90ECB0}"/>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5" name="عنصر نائب للتذييل 4">
            <a:extLst>
              <a:ext uri="{FF2B5EF4-FFF2-40B4-BE49-F238E27FC236}">
                <a16:creationId xmlns:a16="http://schemas.microsoft.com/office/drawing/2014/main" id="{75F64456-1B5A-E34A-E414-BFD361A6C635}"/>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35FAB866-1808-0F2C-CCFC-8F3BA4F83221}"/>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522495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200894A-5664-D70F-30B5-9588F5CF7FD9}"/>
              </a:ext>
            </a:extLst>
          </p:cNvPr>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ar-EG"/>
          </a:p>
        </p:txBody>
      </p:sp>
      <p:sp>
        <p:nvSpPr>
          <p:cNvPr id="3" name="عنصر نائب للعنوان العمودي 2">
            <a:extLst>
              <a:ext uri="{FF2B5EF4-FFF2-40B4-BE49-F238E27FC236}">
                <a16:creationId xmlns:a16="http://schemas.microsoft.com/office/drawing/2014/main" id="{33F3E632-78B8-4D7D-F81F-6A90DC4B1750}"/>
              </a:ext>
            </a:extLst>
          </p:cNvPr>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452F037C-4F16-F3AF-A318-2521580A140D}"/>
              </a:ext>
            </a:extLst>
          </p:cNvPr>
          <p:cNvSpPr>
            <a:spLocks noGrp="1"/>
          </p:cNvSpPr>
          <p:nvPr>
            <p:ph type="dt" sz="half" idx="10"/>
          </p:nvPr>
        </p:nvSpPr>
        <p:spPr/>
        <p:txBody>
          <a:bodyPr/>
          <a:lstStyle/>
          <a:p>
            <a:fld id="{D39E9ECD-9273-451E-9C1B-A270711DDA53}" type="datetimeFigureOut">
              <a:rPr lang="ar-EG" smtClean="0"/>
              <a:t>10/11/1446</a:t>
            </a:fld>
            <a:endParaRPr lang="ar-EG"/>
          </a:p>
        </p:txBody>
      </p:sp>
      <p:sp>
        <p:nvSpPr>
          <p:cNvPr id="5" name="عنصر نائب للتذييل 4">
            <a:extLst>
              <a:ext uri="{FF2B5EF4-FFF2-40B4-BE49-F238E27FC236}">
                <a16:creationId xmlns:a16="http://schemas.microsoft.com/office/drawing/2014/main" id="{687366A8-AF0D-165B-E93C-DCEB0E42A356}"/>
              </a:ext>
            </a:extLst>
          </p:cNvPr>
          <p:cNvSpPr>
            <a:spLocks noGrp="1"/>
          </p:cNvSpPr>
          <p:nvPr>
            <p:ph type="ftr" sz="quarter" idx="11"/>
          </p:nvPr>
        </p:nvSpPr>
        <p:spPr/>
        <p:txBody>
          <a:bodyPr/>
          <a:lstStyle/>
          <a:p>
            <a:endParaRPr lang="ar-EG"/>
          </a:p>
        </p:txBody>
      </p:sp>
      <p:sp>
        <p:nvSpPr>
          <p:cNvPr id="6" name="عنصر نائب لرقم الشريحة 5">
            <a:extLst>
              <a:ext uri="{FF2B5EF4-FFF2-40B4-BE49-F238E27FC236}">
                <a16:creationId xmlns:a16="http://schemas.microsoft.com/office/drawing/2014/main" id="{F919C1A2-1D92-C5EA-6CF6-C92A341130E6}"/>
              </a:ext>
            </a:extLst>
          </p:cNvPr>
          <p:cNvSpPr>
            <a:spLocks noGrp="1"/>
          </p:cNvSpPr>
          <p:nvPr>
            <p:ph type="sldNum" sz="quarter" idx="12"/>
          </p:nvPr>
        </p:nvSpPr>
        <p:spPr/>
        <p:txBody>
          <a:bodyPr/>
          <a:lstStyle/>
          <a:p>
            <a:fld id="{C2C0C65D-5F21-43FC-B3C2-31A1D756A6CA}" type="slidenum">
              <a:rPr lang="ar-EG" smtClean="0"/>
              <a:t>‹#›</a:t>
            </a:fld>
            <a:endParaRPr lang="ar-EG"/>
          </a:p>
        </p:txBody>
      </p:sp>
    </p:spTree>
    <p:extLst>
      <p:ext uri="{BB962C8B-B14F-4D97-AF65-F5344CB8AC3E}">
        <p14:creationId xmlns:p14="http://schemas.microsoft.com/office/powerpoint/2010/main" val="3363755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7E4CFA1-E842-47AE-A510-F0CF1807046E}" type="datetimeFigureOut">
              <a:rPr lang="ar-EG" smtClean="0"/>
              <a:t>10/11/1446</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F38DAE-A1F9-41E8-BC70-B8067D193553}" type="slidenum">
              <a:rPr lang="ar-EG" smtClean="0"/>
              <a:t>‹#›</a:t>
            </a:fld>
            <a:endParaRPr lang="ar-EG"/>
          </a:p>
        </p:txBody>
      </p:sp>
    </p:spTree>
    <p:extLst>
      <p:ext uri="{BB962C8B-B14F-4D97-AF65-F5344CB8AC3E}">
        <p14:creationId xmlns:p14="http://schemas.microsoft.com/office/powerpoint/2010/main" val="3672259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BC530625-E612-8777-DBB2-F221A3EDA281}"/>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EG"/>
          </a:p>
        </p:txBody>
      </p:sp>
      <p:sp>
        <p:nvSpPr>
          <p:cNvPr id="3" name="عنصر نائب للنص 2">
            <a:extLst>
              <a:ext uri="{FF2B5EF4-FFF2-40B4-BE49-F238E27FC236}">
                <a16:creationId xmlns:a16="http://schemas.microsoft.com/office/drawing/2014/main" id="{8B7D1E71-BBBA-F19D-FDDB-3B9BE797BF1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a:extLst>
              <a:ext uri="{FF2B5EF4-FFF2-40B4-BE49-F238E27FC236}">
                <a16:creationId xmlns:a16="http://schemas.microsoft.com/office/drawing/2014/main" id="{0507C77F-14F8-C2A3-5B79-00E4B66CE693}"/>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fld id="{D39E9ECD-9273-451E-9C1B-A270711DDA53}" type="datetimeFigureOut">
              <a:rPr lang="ar-EG" smtClean="0"/>
              <a:t>10/11/1446</a:t>
            </a:fld>
            <a:endParaRPr lang="ar-EG"/>
          </a:p>
        </p:txBody>
      </p:sp>
      <p:sp>
        <p:nvSpPr>
          <p:cNvPr id="5" name="عنصر نائب للتذييل 4">
            <a:extLst>
              <a:ext uri="{FF2B5EF4-FFF2-40B4-BE49-F238E27FC236}">
                <a16:creationId xmlns:a16="http://schemas.microsoft.com/office/drawing/2014/main" id="{3742ABFE-A2AE-2FC2-83B8-B4EC7537FF4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endParaRPr lang="ar-EG"/>
          </a:p>
        </p:txBody>
      </p:sp>
      <p:sp>
        <p:nvSpPr>
          <p:cNvPr id="6" name="عنصر نائب لرقم الشريحة 5">
            <a:extLst>
              <a:ext uri="{FF2B5EF4-FFF2-40B4-BE49-F238E27FC236}">
                <a16:creationId xmlns:a16="http://schemas.microsoft.com/office/drawing/2014/main" id="{6983764A-8C7F-680D-E930-6EC8AC5E9E3F}"/>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fld id="{C2C0C65D-5F21-43FC-B3C2-31A1D756A6CA}" type="slidenum">
              <a:rPr lang="ar-EG" smtClean="0"/>
              <a:t>‹#›</a:t>
            </a:fld>
            <a:endParaRPr lang="ar-EG"/>
          </a:p>
        </p:txBody>
      </p:sp>
    </p:spTree>
    <p:extLst>
      <p:ext uri="{BB962C8B-B14F-4D97-AF65-F5344CB8AC3E}">
        <p14:creationId xmlns:p14="http://schemas.microsoft.com/office/powerpoint/2010/main" val="15794927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EG"/>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4122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سحابة 2"/>
          <p:cNvSpPr/>
          <p:nvPr/>
        </p:nvSpPr>
        <p:spPr>
          <a:xfrm>
            <a:off x="4932040" y="764704"/>
            <a:ext cx="3698474" cy="1264980"/>
          </a:xfrm>
          <a:prstGeom prst="cloud">
            <a:avLst/>
          </a:prstGeom>
          <a:solidFill>
            <a:schemeClr val="bg1"/>
          </a:solidFill>
          <a:scene3d>
            <a:camera prst="orthographicFront"/>
            <a:lightRig rig="threePt" dir="t"/>
          </a:scene3d>
          <a:sp3d>
            <a:bevelT w="114300" prst="artDeco"/>
          </a:sp3d>
        </p:spPr>
        <p:txBody>
          <a:bodyPr wrap="square">
            <a:spAutoFit/>
          </a:bodyPr>
          <a:lstStyle/>
          <a:p>
            <a:pPr algn="ctr"/>
            <a:r>
              <a:rPr lang="ar-EG" sz="4800" b="1" dirty="0">
                <a:solidFill>
                  <a:schemeClr val="accent5">
                    <a:lumMod val="75000"/>
                  </a:schemeClr>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الوحدة الثانية </a:t>
            </a:r>
          </a:p>
        </p:txBody>
      </p:sp>
      <p:sp>
        <p:nvSpPr>
          <p:cNvPr id="5" name="مستطيل: زوايا مستديرة 4"/>
          <p:cNvSpPr/>
          <p:nvPr/>
        </p:nvSpPr>
        <p:spPr>
          <a:xfrm>
            <a:off x="4932040" y="2348880"/>
            <a:ext cx="3312368" cy="1736646"/>
          </a:xfrm>
          <a:prstGeom prst="roundRect">
            <a:avLst/>
          </a:prstGeom>
          <a:solidFill>
            <a:srgbClr val="FFDD8C"/>
          </a:solidFill>
        </p:spPr>
        <p:txBody>
          <a:bodyPr wrap="square">
            <a:spAutoFit/>
          </a:bodyPr>
          <a:lstStyle/>
          <a:p>
            <a:pPr algn="ctr"/>
            <a:r>
              <a:rPr lang="ar-EG" sz="4800" b="1" dirty="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الأحداث العالمية المؤثرة في العالم</a:t>
            </a:r>
          </a:p>
        </p:txBody>
      </p:sp>
    </p:spTree>
    <p:extLst>
      <p:ext uri="{BB962C8B-B14F-4D97-AF65-F5344CB8AC3E}">
        <p14:creationId xmlns:p14="http://schemas.microsoft.com/office/powerpoint/2010/main" val="2562065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16016" y="908720"/>
            <a:ext cx="3600400" cy="830997"/>
          </a:xfrm>
          <a:prstGeom prst="borderCallout3">
            <a:avLst>
              <a:gd name="adj1" fmla="val 18750"/>
              <a:gd name="adj2" fmla="val -8333"/>
              <a:gd name="adj3" fmla="val 18750"/>
              <a:gd name="adj4" fmla="val -21239"/>
              <a:gd name="adj5" fmla="val 97799"/>
              <a:gd name="adj6" fmla="val -22254"/>
              <a:gd name="adj7" fmla="val 190823"/>
              <a:gd name="adj8" fmla="val -2536"/>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2700000" scaled="1"/>
            <a:tileRect/>
          </a:gradFill>
          <a:ln w="38100">
            <a:solidFill>
              <a:schemeClr val="accent5"/>
            </a:solidFill>
          </a:ln>
          <a:scene3d>
            <a:camera prst="perspectiveLeft"/>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rtlCol="1" anchor="ctr"/>
          <a:lstStyle>
            <a:defPPr>
              <a:defRPr lang="ar-EG"/>
            </a:defPPr>
            <a:lvl1pPr marR="0" lvl="0" indent="0" algn="ctr" fontAlgn="auto">
              <a:lnSpc>
                <a:spcPct val="100000"/>
              </a:lnSpc>
              <a:spcBef>
                <a:spcPts val="0"/>
              </a:spcBef>
              <a:spcAft>
                <a:spcPts val="0"/>
              </a:spcAft>
              <a:buClrTx/>
              <a:buSzTx/>
              <a:buFontTx/>
              <a:buNone/>
              <a:tabLst/>
              <a:defRPr kumimoji="0" sz="4800" b="1" i="0" u="none" strike="noStrike" cap="none" spc="0" normalizeH="0" baseline="0">
                <a:ln>
                  <a:noFill/>
                </a:ln>
                <a:solidFill>
                  <a:prstClr val="white"/>
                </a:solidFill>
                <a:effectLst>
                  <a:outerShdw blurRad="38100" dist="38100" dir="2700000" algn="tl">
                    <a:srgbClr val="000000">
                      <a:alpha val="43137"/>
                    </a:srgbClr>
                  </a:outerShdw>
                </a:effectLst>
                <a:uLnTx/>
                <a:uFillTx/>
                <a:latin typeface="Calibri" panose="020F0502020204030204"/>
                <a:cs typeface="Arial" panose="020B0604020202020204" pitchFamily="34" charset="0"/>
              </a:defRPr>
            </a:lvl1pPr>
            <a:lvl2pPr algn="l" rtl="0">
              <a:defRPr>
                <a:solidFill>
                  <a:schemeClr val="lt1"/>
                </a:solidFill>
              </a:defRPr>
            </a:lvl2pPr>
            <a:lvl3pPr algn="l" rtl="0">
              <a:defRPr>
                <a:solidFill>
                  <a:schemeClr val="lt1"/>
                </a:solidFill>
              </a:defRPr>
            </a:lvl3pPr>
            <a:lvl4pPr algn="l" rtl="0">
              <a:defRPr>
                <a:solidFill>
                  <a:schemeClr val="lt1"/>
                </a:solidFill>
              </a:defRPr>
            </a:lvl4pPr>
            <a:lvl5pPr algn="l" rtl="0">
              <a:defRPr>
                <a:solidFill>
                  <a:schemeClr val="lt1"/>
                </a:solidFill>
              </a:defRPr>
            </a:lvl5pPr>
            <a:lvl6pPr algn="l" rtl="0">
              <a:defRPr>
                <a:solidFill>
                  <a:schemeClr val="lt1"/>
                </a:solidFill>
              </a:defRPr>
            </a:lvl6pPr>
            <a:lvl7pPr algn="l" rtl="0">
              <a:defRPr>
                <a:solidFill>
                  <a:schemeClr val="lt1"/>
                </a:solidFill>
              </a:defRPr>
            </a:lvl7pPr>
            <a:lvl8pPr algn="l" rtl="0">
              <a:defRPr>
                <a:solidFill>
                  <a:schemeClr val="lt1"/>
                </a:solidFill>
              </a:defRPr>
            </a:lvl8pPr>
            <a:lvl9pPr algn="l" rtl="0">
              <a:defRPr>
                <a:solidFill>
                  <a:schemeClr val="lt1"/>
                </a:solidFill>
              </a:defRPr>
            </a:lvl9pPr>
          </a:lstStyle>
          <a:p>
            <a:r>
              <a:rPr lang="ar-EG" sz="5400" dirty="0"/>
              <a:t>دروس الوحدة</a:t>
            </a:r>
          </a:p>
        </p:txBody>
      </p:sp>
      <p:sp>
        <p:nvSpPr>
          <p:cNvPr id="6" name="TextBox 5"/>
          <p:cNvSpPr txBox="1"/>
          <p:nvPr/>
        </p:nvSpPr>
        <p:spPr>
          <a:xfrm>
            <a:off x="1187624" y="2348880"/>
            <a:ext cx="7128792" cy="3416320"/>
          </a:xfrm>
          <a:prstGeom prst="rect">
            <a:avLst/>
          </a:prstGeom>
          <a:noFill/>
        </p:spPr>
        <p:txBody>
          <a:bodyPr wrap="square" rtlCol="1">
            <a:spAutoFit/>
          </a:bodyPr>
          <a:lstStyle/>
          <a:p>
            <a:pPr marL="457200" indent="-457200">
              <a:buFont typeface="Wingdings" panose="05000000000000000000" pitchFamily="2" charset="2"/>
              <a:buChar char="§"/>
            </a:pPr>
            <a:r>
              <a:rPr lang="ar-EG" sz="3600" b="1" dirty="0">
                <a:ln w="1905"/>
                <a:solidFill>
                  <a:schemeClr val="accent6">
                    <a:lumMod val="75000"/>
                  </a:schemeClr>
                </a:solidFill>
                <a:effectLst>
                  <a:innerShdw blurRad="69850" dist="43180" dir="5400000">
                    <a:srgbClr val="000000">
                      <a:alpha val="65000"/>
                    </a:srgbClr>
                  </a:innerShdw>
                </a:effectLst>
              </a:rPr>
              <a:t>الدرس السابع:</a:t>
            </a:r>
          </a:p>
          <a:p>
            <a:r>
              <a:rPr lang="ar-EG" sz="3600" b="1" dirty="0">
                <a:ln w="1905"/>
                <a:effectLst>
                  <a:innerShdw blurRad="69850" dist="43180" dir="5400000">
                    <a:srgbClr val="000000">
                      <a:alpha val="65000"/>
                    </a:srgbClr>
                  </a:innerShdw>
                </a:effectLst>
              </a:rPr>
              <a:t>الكشوف الجغرافية</a:t>
            </a:r>
          </a:p>
          <a:p>
            <a:pPr marL="571500" indent="-571500">
              <a:buFont typeface="Wingdings" panose="05000000000000000000" pitchFamily="2" charset="2"/>
              <a:buChar char="§"/>
            </a:pPr>
            <a:r>
              <a:rPr lang="ar-EG" sz="3600" b="1" dirty="0">
                <a:ln w="1905"/>
                <a:solidFill>
                  <a:schemeClr val="accent6">
                    <a:lumMod val="75000"/>
                  </a:schemeClr>
                </a:solidFill>
                <a:effectLst>
                  <a:innerShdw blurRad="69850" dist="43180" dir="5400000">
                    <a:srgbClr val="000000">
                      <a:alpha val="65000"/>
                    </a:srgbClr>
                  </a:innerShdw>
                </a:effectLst>
              </a:rPr>
              <a:t>الدرس الثامن:</a:t>
            </a:r>
          </a:p>
          <a:p>
            <a:r>
              <a:rPr lang="ar-EG" sz="3600" b="1" dirty="0">
                <a:ln w="1905"/>
                <a:effectLst>
                  <a:innerShdw blurRad="69850" dist="43180" dir="5400000">
                    <a:srgbClr val="000000">
                      <a:alpha val="65000"/>
                    </a:srgbClr>
                  </a:innerShdw>
                </a:effectLst>
              </a:rPr>
              <a:t>الحرب العالمية الأولى ١٩١٤ - ١٩١٨ م</a:t>
            </a:r>
          </a:p>
          <a:p>
            <a:pPr marL="457200" indent="-457200">
              <a:buFont typeface="Wingdings" panose="05000000000000000000" pitchFamily="2" charset="2"/>
              <a:buChar char="§"/>
            </a:pPr>
            <a:r>
              <a:rPr lang="ar-EG" sz="3600" b="1" dirty="0">
                <a:ln w="1905"/>
                <a:solidFill>
                  <a:schemeClr val="accent6">
                    <a:lumMod val="75000"/>
                  </a:schemeClr>
                </a:solidFill>
                <a:effectLst>
                  <a:innerShdw blurRad="69850" dist="43180" dir="5400000">
                    <a:srgbClr val="000000">
                      <a:alpha val="65000"/>
                    </a:srgbClr>
                  </a:innerShdw>
                </a:effectLst>
              </a:rPr>
              <a:t>الدرس التاسع:</a:t>
            </a:r>
          </a:p>
          <a:p>
            <a:r>
              <a:rPr lang="ar-EG" sz="3600" b="1" dirty="0">
                <a:ln w="1905"/>
                <a:effectLst>
                  <a:innerShdw blurRad="69850" dist="43180" dir="5400000">
                    <a:srgbClr val="000000">
                      <a:alpha val="65000"/>
                    </a:srgbClr>
                  </a:innerShdw>
                </a:effectLst>
              </a:rPr>
              <a:t>الحرب العالمية الثانية ١٩٣٩ - ١٩٤٥ م</a:t>
            </a:r>
          </a:p>
        </p:txBody>
      </p:sp>
    </p:spTree>
    <p:extLst>
      <p:ext uri="{BB962C8B-B14F-4D97-AF65-F5344CB8AC3E}">
        <p14:creationId xmlns:p14="http://schemas.microsoft.com/office/powerpoint/2010/main" val="3270705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additive="base">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additive="base">
                                        <p:cTn id="28"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additive="base">
                                        <p:cTn id="3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5184068" y="1145937"/>
            <a:ext cx="3168352" cy="769441"/>
          </a:xfrm>
          <a:prstGeom prst="rect">
            <a:avLst/>
          </a:prstGeom>
          <a:solidFill>
            <a:schemeClr val="bg1">
              <a:lumMod val="85000"/>
            </a:schemeClr>
          </a:solidFill>
          <a:scene3d>
            <a:camera prst="orthographicFront"/>
            <a:lightRig rig="threePt" dir="t"/>
          </a:scene3d>
          <a:sp3d>
            <a:bevelT w="114300" prst="artDeco"/>
          </a:sp3d>
        </p:spPr>
        <p:txBody>
          <a:bodyPr wrap="square" rtlCol="1">
            <a:spAutoFit/>
          </a:bodyPr>
          <a:lstStyle/>
          <a:p>
            <a:pPr algn="ctr"/>
            <a:r>
              <a:rPr lang="ar-EG" sz="4400" b="1" dirty="0">
                <a:ln w="0"/>
                <a:effectLst>
                  <a:outerShdw blurRad="38100" dist="19050" dir="2700000" algn="tl" rotWithShape="0">
                    <a:schemeClr val="dk1">
                      <a:alpha val="40000"/>
                    </a:schemeClr>
                  </a:outerShdw>
                </a:effectLst>
              </a:rPr>
              <a:t>الدرس التاسع</a:t>
            </a:r>
          </a:p>
        </p:txBody>
      </p:sp>
      <p:sp>
        <p:nvSpPr>
          <p:cNvPr id="7" name="TextBox 6"/>
          <p:cNvSpPr txBox="1"/>
          <p:nvPr/>
        </p:nvSpPr>
        <p:spPr>
          <a:xfrm>
            <a:off x="5004048" y="3529584"/>
            <a:ext cx="3438382" cy="2246769"/>
          </a:xfrm>
          <a:prstGeom prst="rect">
            <a:avLst/>
          </a:prstGeom>
          <a:solidFill>
            <a:srgbClr val="FFC000"/>
          </a:solidFill>
          <a:scene3d>
            <a:camera prst="orthographicFront"/>
            <a:lightRig rig="threePt" dir="t"/>
          </a:scene3d>
          <a:sp3d>
            <a:bevelT w="114300" prst="artDeco"/>
          </a:sp3d>
        </p:spPr>
        <p:txBody>
          <a:bodyPr wrap="square" rtlCol="1">
            <a:spAutoFit/>
          </a:bodyPr>
          <a:lstStyle>
            <a:defPPr>
              <a:defRPr lang="ar-EG"/>
            </a:defPPr>
            <a:lvl1pPr algn="ctr">
              <a:defRPr sz="6600" b="1">
                <a:ln w="0"/>
                <a:effectLst>
                  <a:outerShdw blurRad="38100" dist="19050" dir="2700000" algn="tl" rotWithShape="0">
                    <a:schemeClr val="dk1">
                      <a:alpha val="40000"/>
                    </a:schemeClr>
                  </a:outerShdw>
                </a:effectLst>
              </a:defRPr>
            </a:lvl1pPr>
          </a:lstStyle>
          <a:p>
            <a:r>
              <a:rPr lang="ar-EG" sz="4800" dirty="0"/>
              <a:t>الحرب العالمية الثانية</a:t>
            </a:r>
          </a:p>
          <a:p>
            <a:r>
              <a:rPr lang="ar-EG" sz="4400" dirty="0"/>
              <a:t>١٩39- ١٩45م</a:t>
            </a:r>
          </a:p>
        </p:txBody>
      </p:sp>
    </p:spTree>
    <p:extLst>
      <p:ext uri="{BB962C8B-B14F-4D97-AF65-F5344CB8AC3E}">
        <p14:creationId xmlns:p14="http://schemas.microsoft.com/office/powerpoint/2010/main" val="175578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12D89C55-DC9F-4C5B-B33B-4FD6CC6F8F93}"/>
              </a:ext>
            </a:extLst>
          </p:cNvPr>
          <p:cNvGraphicFramePr>
            <a:graphicFrameLocks noGrp="1"/>
          </p:cNvGraphicFramePr>
          <p:nvPr>
            <p:extLst>
              <p:ext uri="{D42A27DB-BD31-4B8C-83A1-F6EECF244321}">
                <p14:modId xmlns:p14="http://schemas.microsoft.com/office/powerpoint/2010/main" val="2882788349"/>
              </p:ext>
            </p:extLst>
          </p:nvPr>
        </p:nvGraphicFramePr>
        <p:xfrm>
          <a:off x="1583668" y="1158436"/>
          <a:ext cx="5976664" cy="4541128"/>
        </p:xfrm>
        <a:graphic>
          <a:graphicData uri="http://schemas.openxmlformats.org/drawingml/2006/table">
            <a:tbl>
              <a:tblPr rtl="1" firstRow="1" bandRow="1">
                <a:tableStyleId>{17292A2E-F333-43FB-9621-5CBBE7FDCDCB}</a:tableStyleId>
              </a:tblPr>
              <a:tblGrid>
                <a:gridCol w="5976664">
                  <a:extLst>
                    <a:ext uri="{9D8B030D-6E8A-4147-A177-3AD203B41FA5}">
                      <a16:colId xmlns:a16="http://schemas.microsoft.com/office/drawing/2014/main" val="1063739072"/>
                    </a:ext>
                  </a:extLst>
                </a:gridCol>
              </a:tblGrid>
              <a:tr h="792088">
                <a:tc>
                  <a:txBody>
                    <a:bodyPr/>
                    <a:lstStyle/>
                    <a:p>
                      <a:pPr algn="ctr" rtl="1"/>
                      <a:r>
                        <a:rPr lang="ar-EG" sz="4000" b="1" dirty="0"/>
                        <a:t>في هذا الدرس</a:t>
                      </a:r>
                    </a:p>
                  </a:txBody>
                  <a:tcPr anchor="ctr">
                    <a:cell3D prstMaterial="dkEdge">
                      <a:bevel prst="artDeco"/>
                      <a:lightRig rig="flood" dir="t"/>
                    </a:cell3D>
                  </a:tcPr>
                </a:tc>
                <a:extLst>
                  <a:ext uri="{0D108BD9-81ED-4DB2-BD59-A6C34878D82A}">
                    <a16:rowId xmlns:a16="http://schemas.microsoft.com/office/drawing/2014/main" val="1458649104"/>
                  </a:ext>
                </a:extLst>
              </a:tr>
              <a:tr h="1350651">
                <a:tc>
                  <a:txBody>
                    <a:bodyPr/>
                    <a:lstStyle/>
                    <a:p>
                      <a:pPr marL="571500" indent="-571500" algn="r" rtl="1">
                        <a:buFont typeface="Arial" panose="020B0604020202020204" pitchFamily="34" charset="0"/>
                        <a:buChar char="•"/>
                      </a:pPr>
                      <a:r>
                        <a:rPr lang="ar-EG" sz="4000" b="1" dirty="0"/>
                        <a:t>الوضع السياسي في العالم قبيل الحرب العالمية الثانية.</a:t>
                      </a:r>
                    </a:p>
                    <a:p>
                      <a:pPr marL="571500" indent="-571500" algn="r" rtl="1">
                        <a:buFont typeface="Arial" panose="020B0604020202020204" pitchFamily="34" charset="0"/>
                        <a:buChar char="•"/>
                      </a:pPr>
                      <a:r>
                        <a:rPr lang="ar-EG" sz="4000" b="1" dirty="0"/>
                        <a:t>أسباب الحرب العالمية الثانية.</a:t>
                      </a:r>
                    </a:p>
                    <a:p>
                      <a:pPr marL="571500" indent="-571500" algn="r" rtl="1">
                        <a:buFont typeface="Arial" panose="020B0604020202020204" pitchFamily="34" charset="0"/>
                        <a:buChar char="•"/>
                      </a:pPr>
                      <a:r>
                        <a:rPr lang="ar-EG" sz="4000" b="1" dirty="0"/>
                        <a:t>مراحل الحرب العالمية الثانية.</a:t>
                      </a:r>
                    </a:p>
                    <a:p>
                      <a:pPr marL="571500" indent="-571500" algn="r" rtl="1">
                        <a:buFont typeface="Arial" panose="020B0604020202020204" pitchFamily="34" charset="0"/>
                        <a:buChar char="•"/>
                      </a:pPr>
                      <a:r>
                        <a:rPr lang="ar-EG" sz="4000" b="1" dirty="0"/>
                        <a:t>نتائج الحرب العالمية الثانية وآثارها.</a:t>
                      </a:r>
                    </a:p>
                  </a:txBody>
                  <a:tcPr anchor="ctr">
                    <a:cell3D prstMaterial="dkEdge">
                      <a:bevel prst="artDeco"/>
                      <a:lightRig rig="flood" dir="t"/>
                    </a:cell3D>
                  </a:tcPr>
                </a:tc>
                <a:extLst>
                  <a:ext uri="{0D108BD9-81ED-4DB2-BD59-A6C34878D82A}">
                    <a16:rowId xmlns:a16="http://schemas.microsoft.com/office/drawing/2014/main" val="2326094210"/>
                  </a:ext>
                </a:extLst>
              </a:tr>
            </a:tbl>
          </a:graphicData>
        </a:graphic>
      </p:graphicFrame>
    </p:spTree>
    <p:extLst>
      <p:ext uri="{BB962C8B-B14F-4D97-AF65-F5344CB8AC3E}">
        <p14:creationId xmlns:p14="http://schemas.microsoft.com/office/powerpoint/2010/main" val="2943059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30" t="1190" r="42453" b="45035"/>
          <a:stretch/>
        </p:blipFill>
        <p:spPr bwMode="auto">
          <a:xfrm flipH="1">
            <a:off x="1835696" y="1124744"/>
            <a:ext cx="5832648" cy="48751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365143" y="2132160"/>
            <a:ext cx="4943161" cy="2553891"/>
          </a:xfrm>
          <a:prstGeom prst="roundRect">
            <a:avLst/>
          </a:prstGeom>
          <a:noFill/>
          <a:ln>
            <a:noFill/>
          </a:ln>
        </p:spPr>
        <p:txBody>
          <a:bodyPr wrap="square" rtlCol="1">
            <a:spAutoFit/>
          </a:bodyPr>
          <a:lstStyle/>
          <a:p>
            <a:pPr algn="ctr"/>
            <a:r>
              <a:rPr lang="ar-EG" sz="4800" b="1" dirty="0">
                <a:effectLst>
                  <a:outerShdw blurRad="38100" dist="38100" dir="2700000" algn="tl">
                    <a:srgbClr val="000000">
                      <a:alpha val="43137"/>
                    </a:srgbClr>
                  </a:outerShdw>
                </a:effectLst>
              </a:rPr>
              <a:t>الوضع السياسي في العالم قُبيل الحرب العالمية الثانية:</a:t>
            </a:r>
          </a:p>
        </p:txBody>
      </p:sp>
    </p:spTree>
    <p:extLst>
      <p:ext uri="{BB962C8B-B14F-4D97-AF65-F5344CB8AC3E}">
        <p14:creationId xmlns:p14="http://schemas.microsoft.com/office/powerpoint/2010/main" val="1322870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1580" y="674400"/>
            <a:ext cx="7560840" cy="5509200"/>
          </a:xfrm>
          <a:prstGeom prst="rect">
            <a:avLst/>
          </a:prstGeom>
          <a:noFill/>
        </p:spPr>
        <p:txBody>
          <a:bodyPr wrap="square" rtlCol="1">
            <a:spAutoFit/>
          </a:bodyPr>
          <a:lstStyle/>
          <a:p>
            <a:pPr algn="ctr"/>
            <a:r>
              <a:rPr lang="sd-Arab-PK" sz="4400" b="1" dirty="0"/>
              <a:t>لقد شهد العالم قبيل الحرب العالمية الثانية مجموعة من</a:t>
            </a:r>
            <a:r>
              <a:rPr lang="ar-EG" sz="4400" b="1" dirty="0"/>
              <a:t> </a:t>
            </a:r>
            <a:r>
              <a:rPr lang="sd-Arab-PK" sz="4400" b="1" dirty="0"/>
              <a:t>التغيرات السياسية الناشئة عن الحرب العالمية الأولى، كانت مع ما</a:t>
            </a:r>
            <a:r>
              <a:rPr lang="ar-EG" sz="4400" b="1" dirty="0"/>
              <a:t> </a:t>
            </a:r>
            <a:r>
              <a:rPr lang="sd-Arab-PK" sz="4400" b="1" dirty="0"/>
              <a:t>خلَّفته الحرب الأولى من أحوال اجتماعية وأزمات اقتصادية السببَ</a:t>
            </a:r>
            <a:r>
              <a:rPr lang="ar-EG" sz="4400" b="1" dirty="0"/>
              <a:t> </a:t>
            </a:r>
            <a:r>
              <a:rPr lang="sd-Arab-PK" sz="4400" b="1" dirty="0"/>
              <a:t>وراء قيام الحرب العالمية الثانية.</a:t>
            </a:r>
            <a:endParaRPr lang="ar-EG" sz="4400" b="1" dirty="0"/>
          </a:p>
          <a:p>
            <a:pPr algn="ctr"/>
            <a:r>
              <a:rPr lang="ar-EG" sz="4400" b="1" dirty="0"/>
              <a:t>وقد كان من أبرز هذه التغيرات السياسية ما يأتي:</a:t>
            </a:r>
          </a:p>
        </p:txBody>
      </p:sp>
    </p:spTree>
    <p:extLst>
      <p:ext uri="{BB962C8B-B14F-4D97-AF65-F5344CB8AC3E}">
        <p14:creationId xmlns:p14="http://schemas.microsoft.com/office/powerpoint/2010/main" val="668444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1580" y="1351508"/>
            <a:ext cx="7560840" cy="4154984"/>
          </a:xfrm>
          <a:prstGeom prst="rect">
            <a:avLst/>
          </a:prstGeom>
          <a:noFill/>
        </p:spPr>
        <p:txBody>
          <a:bodyPr wrap="square" rtlCol="1">
            <a:spAutoFit/>
          </a:bodyPr>
          <a:lstStyle/>
          <a:p>
            <a:pPr algn="ctr"/>
            <a:r>
              <a:rPr lang="ar-EG" sz="4400" b="1" dirty="0">
                <a:solidFill>
                  <a:srgbClr val="990033"/>
                </a:solidFill>
              </a:rPr>
              <a:t>1- شهدت روسيا في عام ١٣٣٥ هـ/ 1917 م قيامَ الثورة الشيوعية التي قادها البلاشِفَة (الأغلبية) بزعامة لِينِين، وسيطر الثوار في روسيا على مقاليد الأمور وأقاموا أول دولة اشتراكية وأعلنوا قيام الاتحاد السوفييتي.</a:t>
            </a:r>
          </a:p>
        </p:txBody>
      </p:sp>
    </p:spTree>
    <p:extLst>
      <p:ext uri="{BB962C8B-B14F-4D97-AF65-F5344CB8AC3E}">
        <p14:creationId xmlns:p14="http://schemas.microsoft.com/office/powerpoint/2010/main" val="2594128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5566" y="335845"/>
            <a:ext cx="7812868" cy="6186309"/>
          </a:xfrm>
          <a:prstGeom prst="rect">
            <a:avLst/>
          </a:prstGeom>
          <a:noFill/>
        </p:spPr>
        <p:txBody>
          <a:bodyPr wrap="square" rtlCol="1">
            <a:spAutoFit/>
          </a:bodyPr>
          <a:lstStyle/>
          <a:p>
            <a:pPr algn="ctr"/>
            <a:r>
              <a:rPr lang="ar-EG" sz="4400" b="1" dirty="0">
                <a:solidFill>
                  <a:srgbClr val="990033"/>
                </a:solidFill>
              </a:rPr>
              <a:t>2- خرجت إيطاليا من الحرب العالمية الأولى منهكة بالرغم من انتصارها، ولم تحصل على النصيب المقابل لجهودها من غنائم الحرب، وتأثرت كثيراً بالأزمة الاقتصادية العالمية، وانتشرت فيها الأفكار الشيوعية ونجح مُوسُوْلِيْنِي زعيم الحزب الفاشي عام ١٣٤٠ هـ/ 1922م في إحكام السيطرة على أمور السياسة الإيطالية وتسلم السلطة.</a:t>
            </a:r>
          </a:p>
        </p:txBody>
      </p:sp>
    </p:spTree>
    <p:extLst>
      <p:ext uri="{BB962C8B-B14F-4D97-AF65-F5344CB8AC3E}">
        <p14:creationId xmlns:p14="http://schemas.microsoft.com/office/powerpoint/2010/main" val="1405738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555" y="674400"/>
            <a:ext cx="8010890" cy="5509200"/>
          </a:xfrm>
          <a:prstGeom prst="rect">
            <a:avLst/>
          </a:prstGeom>
          <a:noFill/>
        </p:spPr>
        <p:txBody>
          <a:bodyPr wrap="square" rtlCol="1">
            <a:spAutoFit/>
          </a:bodyPr>
          <a:lstStyle/>
          <a:p>
            <a:pPr algn="ctr"/>
            <a:r>
              <a:rPr lang="ar-EG" sz="4400" b="1" dirty="0">
                <a:solidFill>
                  <a:srgbClr val="990033"/>
                </a:solidFill>
              </a:rPr>
              <a:t>3- تمكن الحزب النازي في ألمانيا من تسلم الحكم عام </a:t>
            </a:r>
            <a:r>
              <a:rPr lang="ar-EG" sz="4000" b="1" dirty="0">
                <a:solidFill>
                  <a:srgbClr val="990033"/>
                </a:solidFill>
              </a:rPr>
              <a:t>١٣٥٢ هـ/ 1933م</a:t>
            </a:r>
            <a:r>
              <a:rPr lang="ar-EG" sz="4400" b="1" dirty="0">
                <a:solidFill>
                  <a:srgbClr val="990033"/>
                </a:solidFill>
              </a:rPr>
              <a:t>، وأصبح هِتْلَر مستشاراً لألمانيا، وقد جاء الحزب النازي بعد تردي الأوضاع الاقتصادية في ألمانيا نتيجة لتسويات الحرب العالمية الأولى المجحفة بحق الألمان. وعمل هتلر لتجييش الألمان وتسليح الجيش، حتى أصبح جيش ألمانيا من أقوى الجيوش في العالم.</a:t>
            </a:r>
          </a:p>
        </p:txBody>
      </p:sp>
    </p:spTree>
    <p:extLst>
      <p:ext uri="{BB962C8B-B14F-4D97-AF65-F5344CB8AC3E}">
        <p14:creationId xmlns:p14="http://schemas.microsoft.com/office/powerpoint/2010/main" val="3853968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555" y="674400"/>
            <a:ext cx="8010890" cy="5693866"/>
          </a:xfrm>
          <a:prstGeom prst="rect">
            <a:avLst/>
          </a:prstGeom>
          <a:noFill/>
        </p:spPr>
        <p:txBody>
          <a:bodyPr wrap="square" rtlCol="1">
            <a:spAutoFit/>
          </a:bodyPr>
          <a:lstStyle/>
          <a:p>
            <a:pPr algn="ctr"/>
            <a:r>
              <a:rPr lang="ar-EG" sz="4400" b="1" dirty="0">
                <a:solidFill>
                  <a:srgbClr val="990033"/>
                </a:solidFill>
              </a:rPr>
              <a:t>4- </a:t>
            </a:r>
            <a:r>
              <a:rPr lang="ar-EG" sz="4000" b="1" dirty="0">
                <a:solidFill>
                  <a:srgbClr val="990033"/>
                </a:solidFill>
              </a:rPr>
              <a:t>شهدت اليابان بعد الحرب العالمية الأولى ازدهاراً في مجالات الصناعة وزادت قوتها بسبب سيادتها على أسواق الشرق الأقصى، وبعد تزايد قوة اليابان العسكرية نتيجة انتهاج سياسة البناء العسكري إلى جانب البناء الاقتصادي، اندفعت إلى احتلال مَنْشُوريا الغنية بالفحم سنة ١٣٥٠ هـ/ 1931م، ومدت نفوذها في معظم مناطق الهند الصينية والصين والفلبين والملايو وإندونيسيا.</a:t>
            </a:r>
            <a:endParaRPr lang="ar-EG" sz="4400" b="1" dirty="0">
              <a:solidFill>
                <a:srgbClr val="990033"/>
              </a:solidFill>
            </a:endParaRPr>
          </a:p>
        </p:txBody>
      </p:sp>
    </p:spTree>
    <p:extLst>
      <p:ext uri="{BB962C8B-B14F-4D97-AF65-F5344CB8AC3E}">
        <p14:creationId xmlns:p14="http://schemas.microsoft.com/office/powerpoint/2010/main" val="1972585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2160" y="548680"/>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864128" y="2151727"/>
            <a:ext cx="7488832" cy="2554545"/>
          </a:xfrm>
          <a:prstGeom prst="rect">
            <a:avLst/>
          </a:prstGeom>
          <a:noFill/>
        </p:spPr>
        <p:txBody>
          <a:bodyPr wrap="square" rtlCol="1">
            <a:spAutoFit/>
          </a:bodyPr>
          <a:lstStyle/>
          <a:p>
            <a:pPr lvl="0" algn="ctr"/>
            <a:r>
              <a:rPr lang="ar-EG" sz="4000" b="1" dirty="0">
                <a:solidFill>
                  <a:prstClr val="black"/>
                </a:solidFill>
              </a:rPr>
              <a:t>كانت نتائج الحرب العالمية الأولى من أهم الأسباب التي مهدت لقيام الحرب العالمية الثانية.</a:t>
            </a:r>
          </a:p>
          <a:p>
            <a:pPr lvl="0" algn="ctr"/>
            <a:r>
              <a:rPr lang="ar-EG" sz="4000" b="1" dirty="0">
                <a:solidFill>
                  <a:prstClr val="black"/>
                </a:solidFill>
              </a:rPr>
              <a:t>• ما نتائج الحرب العالمية الأولى؟</a:t>
            </a:r>
          </a:p>
        </p:txBody>
      </p:sp>
      <p:sp>
        <p:nvSpPr>
          <p:cNvPr id="4" name="TextBox 4">
            <a:extLst>
              <a:ext uri="{FF2B5EF4-FFF2-40B4-BE49-F238E27FC236}">
                <a16:creationId xmlns:a16="http://schemas.microsoft.com/office/drawing/2014/main" id="{3A4F7289-E144-4B34-A4FC-B473E68C3902}"/>
              </a:ext>
            </a:extLst>
          </p:cNvPr>
          <p:cNvSpPr txBox="1"/>
          <p:nvPr/>
        </p:nvSpPr>
        <p:spPr>
          <a:xfrm>
            <a:off x="2267744" y="4509120"/>
            <a:ext cx="6012128" cy="1938992"/>
          </a:xfrm>
          <a:prstGeom prst="rect">
            <a:avLst/>
          </a:prstGeom>
          <a:noFill/>
        </p:spPr>
        <p:txBody>
          <a:bodyPr wrap="square" rtlCol="1">
            <a:spAutoFit/>
          </a:bodyPr>
          <a:lstStyle/>
          <a:p>
            <a:pPr marL="571500" lvl="0" indent="-571500">
              <a:buFont typeface="Arial" panose="020B0604020202020204" pitchFamily="34" charset="0"/>
              <a:buChar char="•"/>
            </a:pPr>
            <a:r>
              <a:rPr lang="ar-EG" sz="4000" b="1" dirty="0">
                <a:solidFill>
                  <a:srgbClr val="0000CC"/>
                </a:solidFill>
              </a:rPr>
              <a:t>خسائر بشرية</a:t>
            </a:r>
          </a:p>
          <a:p>
            <a:pPr marL="571500" lvl="0" indent="-571500">
              <a:buFont typeface="Arial" panose="020B0604020202020204" pitchFamily="34" charset="0"/>
              <a:buChar char="•"/>
            </a:pPr>
            <a:r>
              <a:rPr kumimoji="0" lang="ar-EG" sz="4000" b="1" i="0" u="none" strike="noStrike" kern="1200" cap="none" spc="0" normalizeH="0" baseline="0" noProof="0" dirty="0">
                <a:ln>
                  <a:noFill/>
                </a:ln>
                <a:solidFill>
                  <a:srgbClr val="0000CC"/>
                </a:solidFill>
                <a:effectLst/>
                <a:uLnTx/>
                <a:uFillTx/>
                <a:latin typeface="Calibri"/>
                <a:cs typeface="Arial" panose="020B0604020202020204" pitchFamily="34" charset="0"/>
              </a:rPr>
              <a:t>خسائر مادية</a:t>
            </a:r>
          </a:p>
          <a:p>
            <a:pPr marL="571500" lvl="0" indent="-571500">
              <a:buFont typeface="Arial" panose="020B0604020202020204" pitchFamily="34" charset="0"/>
              <a:buChar char="•"/>
            </a:pPr>
            <a:r>
              <a:rPr lang="ar-EG" sz="4000" b="1" dirty="0">
                <a:solidFill>
                  <a:srgbClr val="0000CC"/>
                </a:solidFill>
                <a:latin typeface="Calibri"/>
                <a:cs typeface="Arial" panose="020B0604020202020204" pitchFamily="34" charset="0"/>
              </a:rPr>
              <a:t>تفكك الدولة العثمانية</a:t>
            </a:r>
            <a:endParaRPr kumimoji="0" lang="ar-EG" sz="40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2294001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2160" y="548680"/>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827584" y="2456399"/>
            <a:ext cx="7488832" cy="2554545"/>
          </a:xfrm>
          <a:prstGeom prst="rect">
            <a:avLst/>
          </a:prstGeom>
          <a:noFill/>
        </p:spPr>
        <p:txBody>
          <a:bodyPr wrap="square" rtlCol="1">
            <a:spAutoFit/>
          </a:bodyPr>
          <a:lstStyle/>
          <a:p>
            <a:pPr lvl="0" algn="ctr"/>
            <a:r>
              <a:rPr lang="ar-EG" sz="4000" b="1" dirty="0">
                <a:solidFill>
                  <a:prstClr val="black"/>
                </a:solidFill>
              </a:rPr>
              <a:t>كانت نتائج الحرب العالمية الأولى من أهم الأسباب التي مهدت لقيام الحرب العالمية الثانية.</a:t>
            </a:r>
          </a:p>
          <a:p>
            <a:pPr lvl="0" algn="ctr"/>
            <a:r>
              <a:rPr lang="ar-EG" sz="4000" b="1" dirty="0">
                <a:solidFill>
                  <a:prstClr val="black"/>
                </a:solidFill>
              </a:rPr>
              <a:t>• وما أثرها في الحرب العالمية الثانية؟</a:t>
            </a:r>
          </a:p>
        </p:txBody>
      </p:sp>
      <p:sp>
        <p:nvSpPr>
          <p:cNvPr id="4" name="TextBox 4">
            <a:extLst>
              <a:ext uri="{FF2B5EF4-FFF2-40B4-BE49-F238E27FC236}">
                <a16:creationId xmlns:a16="http://schemas.microsoft.com/office/drawing/2014/main" id="{72394A3B-61F0-4892-B2FF-0209C18E5F5D}"/>
              </a:ext>
            </a:extLst>
          </p:cNvPr>
          <p:cNvSpPr txBox="1"/>
          <p:nvPr/>
        </p:nvSpPr>
        <p:spPr>
          <a:xfrm>
            <a:off x="1511660" y="5010944"/>
            <a:ext cx="6120680" cy="769441"/>
          </a:xfrm>
          <a:prstGeom prst="rect">
            <a:avLst/>
          </a:prstGeom>
          <a:noFill/>
        </p:spPr>
        <p:txBody>
          <a:bodyPr wrap="square" rtlCol="1">
            <a:spAutoFit/>
          </a:bodyPr>
          <a:lstStyle/>
          <a:p>
            <a:pPr lvl="0" algn="ctr"/>
            <a:r>
              <a:rPr lang="ar-EG" sz="4400" b="1" dirty="0">
                <a:solidFill>
                  <a:srgbClr val="0000CC"/>
                </a:solidFill>
              </a:rPr>
              <a:t>تشكيل الأحلاف الدولية.</a:t>
            </a:r>
            <a:endParaRPr kumimoji="0" lang="ar-EG" sz="44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4162065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2160" y="548680"/>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827584" y="2708920"/>
            <a:ext cx="7488832" cy="3170099"/>
          </a:xfrm>
          <a:prstGeom prst="rect">
            <a:avLst/>
          </a:prstGeom>
          <a:noFill/>
        </p:spPr>
        <p:txBody>
          <a:bodyPr wrap="square" rtlCol="1">
            <a:spAutoFit/>
          </a:bodyPr>
          <a:lstStyle/>
          <a:p>
            <a:pPr lvl="0" algn="ctr"/>
            <a:r>
              <a:rPr lang="ar-EG" sz="4000" b="1" dirty="0">
                <a:solidFill>
                  <a:prstClr val="black"/>
                </a:solidFill>
              </a:rPr>
              <a:t>كانت نتائج الحرب العالمية الأولى من أهم الأسباب التي مهدت لقيام الحرب العالمية الثانية.</a:t>
            </a:r>
          </a:p>
          <a:p>
            <a:pPr lvl="0" algn="ctr"/>
            <a:r>
              <a:rPr lang="ar-EG" sz="4000" b="1" dirty="0">
                <a:solidFill>
                  <a:prstClr val="black"/>
                </a:solidFill>
              </a:rPr>
              <a:t>• وما الفرق في تشكيل الأحلاف الدولية قُبيل الحرب العالمية الأولى وقُبيل الثانية؟</a:t>
            </a:r>
          </a:p>
        </p:txBody>
      </p:sp>
    </p:spTree>
    <p:extLst>
      <p:ext uri="{BB962C8B-B14F-4D97-AF65-F5344CB8AC3E}">
        <p14:creationId xmlns:p14="http://schemas.microsoft.com/office/powerpoint/2010/main" val="3842174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E0AC19E3-0BE1-4E13-9485-1BBE77BFB8AD}"/>
              </a:ext>
            </a:extLst>
          </p:cNvPr>
          <p:cNvSpPr txBox="1"/>
          <p:nvPr/>
        </p:nvSpPr>
        <p:spPr>
          <a:xfrm>
            <a:off x="1511660" y="1351508"/>
            <a:ext cx="6120680" cy="4154984"/>
          </a:xfrm>
          <a:prstGeom prst="rect">
            <a:avLst/>
          </a:prstGeom>
          <a:noFill/>
        </p:spPr>
        <p:txBody>
          <a:bodyPr wrap="square" rtlCol="1">
            <a:spAutoFit/>
          </a:bodyPr>
          <a:lstStyle/>
          <a:p>
            <a:pPr lvl="0" algn="ctr"/>
            <a:r>
              <a:rPr lang="ar-EG" sz="4400" b="1" dirty="0">
                <a:solidFill>
                  <a:srgbClr val="0000CC"/>
                </a:solidFill>
              </a:rPr>
              <a:t>تشكيل الأحلاف قبيل الحرب الأولى كانت بهدف تعزيز القوة وحماية المصالح المشتركة.</a:t>
            </a:r>
          </a:p>
          <a:p>
            <a:pPr lvl="0" algn="ctr"/>
            <a:r>
              <a:rPr kumimoji="0" lang="ar-EG" sz="4400" b="1" i="0" u="none" strike="noStrike" kern="1200" cap="none" spc="0" normalizeH="0" baseline="0" noProof="0" dirty="0">
                <a:ln>
                  <a:noFill/>
                </a:ln>
                <a:solidFill>
                  <a:srgbClr val="0000CC"/>
                </a:solidFill>
                <a:effectLst/>
                <a:uLnTx/>
                <a:uFillTx/>
                <a:latin typeface="Calibri"/>
                <a:cs typeface="Arial" panose="020B0604020202020204" pitchFamily="34" charset="0"/>
              </a:rPr>
              <a:t>أما</a:t>
            </a:r>
            <a:r>
              <a:rPr kumimoji="0" lang="ar-EG" sz="4400" b="1" i="0" u="none" strike="noStrike" kern="1200" cap="none" spc="0" normalizeH="0" noProof="0" dirty="0">
                <a:ln>
                  <a:noFill/>
                </a:ln>
                <a:solidFill>
                  <a:srgbClr val="0000CC"/>
                </a:solidFill>
                <a:effectLst/>
                <a:uLnTx/>
                <a:uFillTx/>
                <a:latin typeface="Calibri"/>
                <a:cs typeface="Arial" panose="020B0604020202020204" pitchFamily="34" charset="0"/>
              </a:rPr>
              <a:t> قبيل الحرب الثانية كان سباق دول أوروبا على مجال التسلح الحربي وإقامة الأحلاف عسكرية.</a:t>
            </a:r>
            <a:endParaRPr kumimoji="0" lang="ar-EG" sz="4400" b="1" i="0" u="none" strike="noStrike" kern="1200" cap="none" spc="0" normalizeH="0" baseline="0" noProof="0" dirty="0">
              <a:ln>
                <a:noFill/>
              </a:ln>
              <a:solidFill>
                <a:srgbClr val="0000CC"/>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3488363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043608" y="3717032"/>
            <a:ext cx="2646572" cy="523220"/>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لينين</a:t>
            </a:r>
          </a:p>
        </p:txBody>
      </p:sp>
      <p:pic>
        <p:nvPicPr>
          <p:cNvPr id="4" name="صورة 3">
            <a:extLst>
              <a:ext uri="{FF2B5EF4-FFF2-40B4-BE49-F238E27FC236}">
                <a16:creationId xmlns:a16="http://schemas.microsoft.com/office/drawing/2014/main" id="{283A0779-46F5-4744-9421-CE0BEAE02741}"/>
              </a:ext>
            </a:extLst>
          </p:cNvPr>
          <p:cNvPicPr>
            <a:picLocks noChangeAspect="1"/>
          </p:cNvPicPr>
          <p:nvPr/>
        </p:nvPicPr>
        <p:blipFill>
          <a:blip r:embed="rId2"/>
          <a:stretch>
            <a:fillRect/>
          </a:stretch>
        </p:blipFill>
        <p:spPr>
          <a:xfrm rot="705084">
            <a:off x="4154568" y="963777"/>
            <a:ext cx="3596790" cy="4930445"/>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95356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5508104" y="2905780"/>
            <a:ext cx="2646572" cy="523220"/>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موسوليني</a:t>
            </a:r>
          </a:p>
        </p:txBody>
      </p:sp>
      <p:pic>
        <p:nvPicPr>
          <p:cNvPr id="5" name="صورة 4">
            <a:extLst>
              <a:ext uri="{FF2B5EF4-FFF2-40B4-BE49-F238E27FC236}">
                <a16:creationId xmlns:a16="http://schemas.microsoft.com/office/drawing/2014/main" id="{F39DD795-5E9B-4985-A4E8-2AB038829A65}"/>
              </a:ext>
            </a:extLst>
          </p:cNvPr>
          <p:cNvPicPr>
            <a:picLocks noChangeAspect="1"/>
          </p:cNvPicPr>
          <p:nvPr/>
        </p:nvPicPr>
        <p:blipFill>
          <a:blip r:embed="rId2"/>
          <a:stretch>
            <a:fillRect/>
          </a:stretch>
        </p:blipFill>
        <p:spPr>
          <a:xfrm>
            <a:off x="1403648" y="1268760"/>
            <a:ext cx="3456384" cy="4659782"/>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26683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1043608" y="3717032"/>
            <a:ext cx="2646572" cy="523220"/>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هتلر</a:t>
            </a:r>
          </a:p>
        </p:txBody>
      </p:sp>
      <p:grpSp>
        <p:nvGrpSpPr>
          <p:cNvPr id="2" name="Group 4">
            <a:extLst>
              <a:ext uri="{FF2B5EF4-FFF2-40B4-BE49-F238E27FC236}">
                <a16:creationId xmlns:a16="http://schemas.microsoft.com/office/drawing/2014/main" id="{F072C771-60EE-98C3-16B6-93FBB2CFDB1F}"/>
              </a:ext>
            </a:extLst>
          </p:cNvPr>
          <p:cNvGrpSpPr>
            <a:grpSpLocks noChangeAspect="1"/>
          </p:cNvGrpSpPr>
          <p:nvPr/>
        </p:nvGrpSpPr>
        <p:grpSpPr bwMode="auto">
          <a:xfrm>
            <a:off x="4319587" y="1182688"/>
            <a:ext cx="3575049" cy="4549775"/>
            <a:chOff x="2721" y="745"/>
            <a:chExt cx="2252" cy="2866"/>
          </a:xfrm>
        </p:grpSpPr>
        <p:sp>
          <p:nvSpPr>
            <p:cNvPr id="4" name="AutoShape 3">
              <a:extLst>
                <a:ext uri="{FF2B5EF4-FFF2-40B4-BE49-F238E27FC236}">
                  <a16:creationId xmlns:a16="http://schemas.microsoft.com/office/drawing/2014/main" id="{0EC33C88-653E-5DAE-E129-0316323C3AAE}"/>
                </a:ext>
              </a:extLst>
            </p:cNvPr>
            <p:cNvSpPr>
              <a:spLocks noChangeAspect="1" noChangeArrowheads="1" noTextEdit="1"/>
            </p:cNvSpPr>
            <p:nvPr/>
          </p:nvSpPr>
          <p:spPr bwMode="auto">
            <a:xfrm>
              <a:off x="2721" y="745"/>
              <a:ext cx="2247" cy="2830"/>
            </a:xfrm>
            <a:prstGeom prst="rect">
              <a:avLst/>
            </a:prstGeom>
            <a:solidFill>
              <a:srgbClr val="EDEDED"/>
            </a:solidFill>
            <a:ln>
              <a:noFill/>
            </a:ln>
            <a:effectLst>
              <a:outerShdw blurRad="65000" dist="50800" dir="12900015" kx="194979" ky="145007" algn="tl" rotWithShape="0">
                <a:srgbClr val="000000">
                  <a:alpha val="29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ar-SA"/>
            </a:p>
          </p:txBody>
        </p:sp>
        <p:pic>
          <p:nvPicPr>
            <p:cNvPr id="1029" name="Picture 5">
              <a:extLst>
                <a:ext uri="{FF2B5EF4-FFF2-40B4-BE49-F238E27FC236}">
                  <a16:creationId xmlns:a16="http://schemas.microsoft.com/office/drawing/2014/main" id="{B2C1214E-4665-3CEE-DC47-5E97714F86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 y="776"/>
              <a:ext cx="2252" cy="2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96613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5364088" y="3149093"/>
            <a:ext cx="2646572" cy="523220"/>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ستالين</a:t>
            </a:r>
          </a:p>
        </p:txBody>
      </p:sp>
      <p:pic>
        <p:nvPicPr>
          <p:cNvPr id="5" name="صورة 4">
            <a:extLst>
              <a:ext uri="{FF2B5EF4-FFF2-40B4-BE49-F238E27FC236}">
                <a16:creationId xmlns:a16="http://schemas.microsoft.com/office/drawing/2014/main" id="{17F8F31A-9158-4A67-95C5-C54373300E78}"/>
              </a:ext>
            </a:extLst>
          </p:cNvPr>
          <p:cNvPicPr>
            <a:picLocks noChangeAspect="1"/>
          </p:cNvPicPr>
          <p:nvPr/>
        </p:nvPicPr>
        <p:blipFill>
          <a:blip r:embed="rId2"/>
          <a:stretch>
            <a:fillRect/>
          </a:stretch>
        </p:blipFill>
        <p:spPr>
          <a:xfrm>
            <a:off x="1133340" y="1110081"/>
            <a:ext cx="3740323" cy="4637837"/>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157472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30" t="1190" r="42453" b="45035"/>
          <a:stretch/>
        </p:blipFill>
        <p:spPr bwMode="auto">
          <a:xfrm flipH="1">
            <a:off x="1835696" y="1124744"/>
            <a:ext cx="5832648" cy="48751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09159" y="1876771"/>
            <a:ext cx="4485721" cy="3371136"/>
          </a:xfrm>
          <a:prstGeom prst="roundRect">
            <a:avLst/>
          </a:prstGeom>
          <a:noFill/>
          <a:ln>
            <a:noFill/>
          </a:ln>
        </p:spPr>
        <p:txBody>
          <a:bodyPr wrap="square" rtlCol="1">
            <a:spAutoFit/>
          </a:bodyPr>
          <a:lstStyle/>
          <a:p>
            <a:pPr algn="ctr"/>
            <a:r>
              <a:rPr lang="ar-EG" sz="4800" b="1" dirty="0">
                <a:effectLst>
                  <a:outerShdw blurRad="38100" dist="38100" dir="2700000" algn="tl">
                    <a:srgbClr val="000000">
                      <a:alpha val="43137"/>
                    </a:srgbClr>
                  </a:outerShdw>
                </a:effectLst>
              </a:rPr>
              <a:t>القوى المشاركة في الحرب العالمية الثانية</a:t>
            </a:r>
          </a:p>
          <a:p>
            <a:pPr algn="ctr"/>
            <a:r>
              <a:rPr lang="ar-EG" sz="4800" b="1" dirty="0">
                <a:effectLst>
                  <a:outerShdw blurRad="38100" dist="38100" dir="2700000" algn="tl">
                    <a:srgbClr val="000000">
                      <a:alpha val="43137"/>
                    </a:srgbClr>
                  </a:outerShdw>
                </a:effectLst>
              </a:rPr>
              <a:t>١٩٣٩- ١٩٤٥م</a:t>
            </a:r>
          </a:p>
        </p:txBody>
      </p:sp>
    </p:spTree>
    <p:extLst>
      <p:ext uri="{BB962C8B-B14F-4D97-AF65-F5344CB8AC3E}">
        <p14:creationId xmlns:p14="http://schemas.microsoft.com/office/powerpoint/2010/main" val="715839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29E7EEFA-2076-41F9-ACF6-41C8975818D4}"/>
              </a:ext>
            </a:extLst>
          </p:cNvPr>
          <p:cNvGraphicFramePr/>
          <p:nvPr>
            <p:extLst>
              <p:ext uri="{D42A27DB-BD31-4B8C-83A1-F6EECF244321}">
                <p14:modId xmlns:p14="http://schemas.microsoft.com/office/powerpoint/2010/main" val="2949285075"/>
              </p:ext>
            </p:extLst>
          </p:nvPr>
        </p:nvGraphicFramePr>
        <p:xfrm>
          <a:off x="755576" y="620688"/>
          <a:ext cx="7704856"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0217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graphicEl>
                                              <a:dgm id="{4A9FCDB3-9BB8-43E3-8A32-8164C6057AF8}"/>
                                            </p:graphicEl>
                                          </p:spTgt>
                                        </p:tgtEl>
                                        <p:attrNameLst>
                                          <p:attrName>style.visibility</p:attrName>
                                        </p:attrNameLst>
                                      </p:cBhvr>
                                      <p:to>
                                        <p:strVal val="visible"/>
                                      </p:to>
                                    </p:set>
                                    <p:animEffect transition="in" filter="wheel(1)">
                                      <p:cBhvr>
                                        <p:cTn id="7" dur="1000"/>
                                        <p:tgtEl>
                                          <p:spTgt spid="2">
                                            <p:graphicEl>
                                              <a:dgm id="{4A9FCDB3-9BB8-43E3-8A32-8164C6057AF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graphicEl>
                                              <a:dgm id="{B78594AA-755D-4456-B5FD-360C548A6D3E}"/>
                                            </p:graphicEl>
                                          </p:spTgt>
                                        </p:tgtEl>
                                        <p:attrNameLst>
                                          <p:attrName>style.visibility</p:attrName>
                                        </p:attrNameLst>
                                      </p:cBhvr>
                                      <p:to>
                                        <p:strVal val="visible"/>
                                      </p:to>
                                    </p:set>
                                    <p:animEffect transition="in" filter="wheel(1)">
                                      <p:cBhvr>
                                        <p:cTn id="12" dur="1000"/>
                                        <p:tgtEl>
                                          <p:spTgt spid="2">
                                            <p:graphicEl>
                                              <a:dgm id="{B78594AA-755D-4456-B5FD-360C548A6D3E}"/>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2">
                                            <p:graphicEl>
                                              <a:dgm id="{0C85DAF8-98FF-47E8-A167-60D1B95C958B}"/>
                                            </p:graphicEl>
                                          </p:spTgt>
                                        </p:tgtEl>
                                        <p:attrNameLst>
                                          <p:attrName>style.visibility</p:attrName>
                                        </p:attrNameLst>
                                      </p:cBhvr>
                                      <p:to>
                                        <p:strVal val="visible"/>
                                      </p:to>
                                    </p:set>
                                    <p:animEffect transition="in" filter="wheel(1)">
                                      <p:cBhvr>
                                        <p:cTn id="15" dur="1000"/>
                                        <p:tgtEl>
                                          <p:spTgt spid="2">
                                            <p:graphicEl>
                                              <a:dgm id="{0C85DAF8-98FF-47E8-A167-60D1B95C958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
                                            <p:graphicEl>
                                              <a:dgm id="{505F6B1D-B7CD-41CE-92BA-ACCA3333FF02}"/>
                                            </p:graphicEl>
                                          </p:spTgt>
                                        </p:tgtEl>
                                        <p:attrNameLst>
                                          <p:attrName>style.visibility</p:attrName>
                                        </p:attrNameLst>
                                      </p:cBhvr>
                                      <p:to>
                                        <p:strVal val="visible"/>
                                      </p:to>
                                    </p:set>
                                    <p:animEffect transition="in" filter="wheel(1)">
                                      <p:cBhvr>
                                        <p:cTn id="20" dur="1000"/>
                                        <p:tgtEl>
                                          <p:spTgt spid="2">
                                            <p:graphicEl>
                                              <a:dgm id="{505F6B1D-B7CD-41CE-92BA-ACCA3333FF02}"/>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
                                            <p:graphicEl>
                                              <a:dgm id="{5318946C-BEFE-4384-9933-3042E74A4A3E}"/>
                                            </p:graphicEl>
                                          </p:spTgt>
                                        </p:tgtEl>
                                        <p:attrNameLst>
                                          <p:attrName>style.visibility</p:attrName>
                                        </p:attrNameLst>
                                      </p:cBhvr>
                                      <p:to>
                                        <p:strVal val="visible"/>
                                      </p:to>
                                    </p:set>
                                    <p:animEffect transition="in" filter="wheel(1)">
                                      <p:cBhvr>
                                        <p:cTn id="23" dur="1000"/>
                                        <p:tgtEl>
                                          <p:spTgt spid="2">
                                            <p:graphicEl>
                                              <a:dgm id="{5318946C-BEFE-4384-9933-3042E74A4A3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
                                            <p:graphicEl>
                                              <a:dgm id="{52C89703-39D9-42DE-8791-6AFDA6D6BFFB}"/>
                                            </p:graphicEl>
                                          </p:spTgt>
                                        </p:tgtEl>
                                        <p:attrNameLst>
                                          <p:attrName>style.visibility</p:attrName>
                                        </p:attrNameLst>
                                      </p:cBhvr>
                                      <p:to>
                                        <p:strVal val="visible"/>
                                      </p:to>
                                    </p:set>
                                    <p:animEffect transition="in" filter="wheel(1)">
                                      <p:cBhvr>
                                        <p:cTn id="28" dur="1000"/>
                                        <p:tgtEl>
                                          <p:spTgt spid="2">
                                            <p:graphicEl>
                                              <a:dgm id="{52C89703-39D9-42DE-8791-6AFDA6D6BFFB}"/>
                                            </p:graphicEl>
                                          </p:spTgt>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
                                            <p:graphicEl>
                                              <a:dgm id="{5F6D04CC-8C6C-47D3-8ED0-249C551762F7}"/>
                                            </p:graphicEl>
                                          </p:spTgt>
                                        </p:tgtEl>
                                        <p:attrNameLst>
                                          <p:attrName>style.visibility</p:attrName>
                                        </p:attrNameLst>
                                      </p:cBhvr>
                                      <p:to>
                                        <p:strVal val="visible"/>
                                      </p:to>
                                    </p:set>
                                    <p:animEffect transition="in" filter="wheel(1)">
                                      <p:cBhvr>
                                        <p:cTn id="31" dur="1000"/>
                                        <p:tgtEl>
                                          <p:spTgt spid="2">
                                            <p:graphicEl>
                                              <a:dgm id="{5F6D04CC-8C6C-47D3-8ED0-249C551762F7}"/>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2">
                                            <p:graphicEl>
                                              <a:dgm id="{C8C7B68C-D679-4168-9321-130839264909}"/>
                                            </p:graphicEl>
                                          </p:spTgt>
                                        </p:tgtEl>
                                        <p:attrNameLst>
                                          <p:attrName>style.visibility</p:attrName>
                                        </p:attrNameLst>
                                      </p:cBhvr>
                                      <p:to>
                                        <p:strVal val="visible"/>
                                      </p:to>
                                    </p:set>
                                    <p:animEffect transition="in" filter="wheel(1)">
                                      <p:cBhvr>
                                        <p:cTn id="36" dur="1000"/>
                                        <p:tgtEl>
                                          <p:spTgt spid="2">
                                            <p:graphicEl>
                                              <a:dgm id="{C8C7B68C-D679-4168-9321-130839264909}"/>
                                            </p:graphicEl>
                                          </p:spTgt>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2">
                                            <p:graphicEl>
                                              <a:dgm id="{5069B840-8C80-4BA8-8257-E02751F560EC}"/>
                                            </p:graphicEl>
                                          </p:spTgt>
                                        </p:tgtEl>
                                        <p:attrNameLst>
                                          <p:attrName>style.visibility</p:attrName>
                                        </p:attrNameLst>
                                      </p:cBhvr>
                                      <p:to>
                                        <p:strVal val="visible"/>
                                      </p:to>
                                    </p:set>
                                    <p:animEffect transition="in" filter="wheel(1)">
                                      <p:cBhvr>
                                        <p:cTn id="39" dur="1000"/>
                                        <p:tgtEl>
                                          <p:spTgt spid="2">
                                            <p:graphicEl>
                                              <a:dgm id="{5069B840-8C80-4BA8-8257-E02751F560EC}"/>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2">
                                            <p:graphicEl>
                                              <a:dgm id="{0C20D09D-9F2C-44C3-B46B-DDA8E71FF5AE}"/>
                                            </p:graphicEl>
                                          </p:spTgt>
                                        </p:tgtEl>
                                        <p:attrNameLst>
                                          <p:attrName>style.visibility</p:attrName>
                                        </p:attrNameLst>
                                      </p:cBhvr>
                                      <p:to>
                                        <p:strVal val="visible"/>
                                      </p:to>
                                    </p:set>
                                    <p:animEffect transition="in" filter="wheel(1)">
                                      <p:cBhvr>
                                        <p:cTn id="44" dur="1000"/>
                                        <p:tgtEl>
                                          <p:spTgt spid="2">
                                            <p:graphicEl>
                                              <a:dgm id="{0C20D09D-9F2C-44C3-B46B-DDA8E71FF5AE}"/>
                                            </p:graphicEl>
                                          </p:spTgt>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2">
                                            <p:graphicEl>
                                              <a:dgm id="{C107B815-52C1-4019-9C71-5F692BF866D9}"/>
                                            </p:graphicEl>
                                          </p:spTgt>
                                        </p:tgtEl>
                                        <p:attrNameLst>
                                          <p:attrName>style.visibility</p:attrName>
                                        </p:attrNameLst>
                                      </p:cBhvr>
                                      <p:to>
                                        <p:strVal val="visible"/>
                                      </p:to>
                                    </p:set>
                                    <p:animEffect transition="in" filter="wheel(1)">
                                      <p:cBhvr>
                                        <p:cTn id="47" dur="1000"/>
                                        <p:tgtEl>
                                          <p:spTgt spid="2">
                                            <p:graphicEl>
                                              <a:dgm id="{C107B815-52C1-4019-9C71-5F692BF866D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2">
                                            <p:graphicEl>
                                              <a:dgm id="{334655BC-129E-4F53-A0FF-E845ACAB9DFC}"/>
                                            </p:graphicEl>
                                          </p:spTgt>
                                        </p:tgtEl>
                                        <p:attrNameLst>
                                          <p:attrName>style.visibility</p:attrName>
                                        </p:attrNameLst>
                                      </p:cBhvr>
                                      <p:to>
                                        <p:strVal val="visible"/>
                                      </p:to>
                                    </p:set>
                                    <p:animEffect transition="in" filter="wheel(1)">
                                      <p:cBhvr>
                                        <p:cTn id="52" dur="1000"/>
                                        <p:tgtEl>
                                          <p:spTgt spid="2">
                                            <p:graphicEl>
                                              <a:dgm id="{334655BC-129E-4F53-A0FF-E845ACAB9DFC}"/>
                                            </p:graphicEl>
                                          </p:spTgt>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2">
                                            <p:graphicEl>
                                              <a:dgm id="{BB5CECE3-2CA0-43EA-9DA2-8F59686033EF}"/>
                                            </p:graphicEl>
                                          </p:spTgt>
                                        </p:tgtEl>
                                        <p:attrNameLst>
                                          <p:attrName>style.visibility</p:attrName>
                                        </p:attrNameLst>
                                      </p:cBhvr>
                                      <p:to>
                                        <p:strVal val="visible"/>
                                      </p:to>
                                    </p:set>
                                    <p:animEffect transition="in" filter="wheel(1)">
                                      <p:cBhvr>
                                        <p:cTn id="55" dur="1000"/>
                                        <p:tgtEl>
                                          <p:spTgt spid="2">
                                            <p:graphicEl>
                                              <a:dgm id="{BB5CECE3-2CA0-43EA-9DA2-8F59686033EF}"/>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2">
                                            <p:graphicEl>
                                              <a:dgm id="{FC0EDA51-5FB2-47D7-B37A-07B82124F5EE}"/>
                                            </p:graphicEl>
                                          </p:spTgt>
                                        </p:tgtEl>
                                        <p:attrNameLst>
                                          <p:attrName>style.visibility</p:attrName>
                                        </p:attrNameLst>
                                      </p:cBhvr>
                                      <p:to>
                                        <p:strVal val="visible"/>
                                      </p:to>
                                    </p:set>
                                    <p:animEffect transition="in" filter="wheel(1)">
                                      <p:cBhvr>
                                        <p:cTn id="60" dur="1000"/>
                                        <p:tgtEl>
                                          <p:spTgt spid="2">
                                            <p:graphicEl>
                                              <a:dgm id="{FC0EDA51-5FB2-47D7-B37A-07B82124F5EE}"/>
                                            </p:graphicEl>
                                          </p:spTgt>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2">
                                            <p:graphicEl>
                                              <a:dgm id="{39D5EFB9-A214-4943-916C-34EE3B407442}"/>
                                            </p:graphicEl>
                                          </p:spTgt>
                                        </p:tgtEl>
                                        <p:attrNameLst>
                                          <p:attrName>style.visibility</p:attrName>
                                        </p:attrNameLst>
                                      </p:cBhvr>
                                      <p:to>
                                        <p:strVal val="visible"/>
                                      </p:to>
                                    </p:set>
                                    <p:animEffect transition="in" filter="wheel(1)">
                                      <p:cBhvr>
                                        <p:cTn id="63" dur="1000"/>
                                        <p:tgtEl>
                                          <p:spTgt spid="2">
                                            <p:graphicEl>
                                              <a:dgm id="{39D5EFB9-A214-4943-916C-34EE3B40744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29E7EEFA-2076-41F9-ACF6-41C8975818D4}"/>
              </a:ext>
            </a:extLst>
          </p:cNvPr>
          <p:cNvGraphicFramePr/>
          <p:nvPr>
            <p:extLst>
              <p:ext uri="{D42A27DB-BD31-4B8C-83A1-F6EECF244321}">
                <p14:modId xmlns:p14="http://schemas.microsoft.com/office/powerpoint/2010/main" val="1410553129"/>
              </p:ext>
            </p:extLst>
          </p:nvPr>
        </p:nvGraphicFramePr>
        <p:xfrm>
          <a:off x="755576" y="620688"/>
          <a:ext cx="7704856"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1868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graphicEl>
                                              <a:dgm id="{4A9FCDB3-9BB8-43E3-8A32-8164C6057AF8}"/>
                                            </p:graphicEl>
                                          </p:spTgt>
                                        </p:tgtEl>
                                        <p:attrNameLst>
                                          <p:attrName>style.visibility</p:attrName>
                                        </p:attrNameLst>
                                      </p:cBhvr>
                                      <p:to>
                                        <p:strVal val="visible"/>
                                      </p:to>
                                    </p:set>
                                    <p:anim calcmode="lin" valueType="num">
                                      <p:cBhvr>
                                        <p:cTn id="7" dur="500" fill="hold"/>
                                        <p:tgtEl>
                                          <p:spTgt spid="2">
                                            <p:graphicEl>
                                              <a:dgm id="{4A9FCDB3-9BB8-43E3-8A32-8164C6057AF8}"/>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4A9FCDB3-9BB8-43E3-8A32-8164C6057AF8}"/>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4A9FCDB3-9BB8-43E3-8A32-8164C6057AF8}"/>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graphicEl>
                                              <a:dgm id="{B78594AA-755D-4456-B5FD-360C548A6D3E}"/>
                                            </p:graphicEl>
                                          </p:spTgt>
                                        </p:tgtEl>
                                        <p:attrNameLst>
                                          <p:attrName>style.visibility</p:attrName>
                                        </p:attrNameLst>
                                      </p:cBhvr>
                                      <p:to>
                                        <p:strVal val="visible"/>
                                      </p:to>
                                    </p:set>
                                    <p:anim calcmode="lin" valueType="num">
                                      <p:cBhvr>
                                        <p:cTn id="14" dur="500" fill="hold"/>
                                        <p:tgtEl>
                                          <p:spTgt spid="2">
                                            <p:graphicEl>
                                              <a:dgm id="{B78594AA-755D-4456-B5FD-360C548A6D3E}"/>
                                            </p:graphicEl>
                                          </p:spTgt>
                                        </p:tgtEl>
                                        <p:attrNameLst>
                                          <p:attrName>ppt_w</p:attrName>
                                        </p:attrNameLst>
                                      </p:cBhvr>
                                      <p:tavLst>
                                        <p:tav tm="0">
                                          <p:val>
                                            <p:fltVal val="0"/>
                                          </p:val>
                                        </p:tav>
                                        <p:tav tm="100000">
                                          <p:val>
                                            <p:strVal val="#ppt_w"/>
                                          </p:val>
                                        </p:tav>
                                      </p:tavLst>
                                    </p:anim>
                                    <p:anim calcmode="lin" valueType="num">
                                      <p:cBhvr>
                                        <p:cTn id="15" dur="500" fill="hold"/>
                                        <p:tgtEl>
                                          <p:spTgt spid="2">
                                            <p:graphicEl>
                                              <a:dgm id="{B78594AA-755D-4456-B5FD-360C548A6D3E}"/>
                                            </p:graphicEl>
                                          </p:spTgt>
                                        </p:tgtEl>
                                        <p:attrNameLst>
                                          <p:attrName>ppt_h</p:attrName>
                                        </p:attrNameLst>
                                      </p:cBhvr>
                                      <p:tavLst>
                                        <p:tav tm="0">
                                          <p:val>
                                            <p:fltVal val="0"/>
                                          </p:val>
                                        </p:tav>
                                        <p:tav tm="100000">
                                          <p:val>
                                            <p:strVal val="#ppt_h"/>
                                          </p:val>
                                        </p:tav>
                                      </p:tavLst>
                                    </p:anim>
                                    <p:animEffect transition="in" filter="fade">
                                      <p:cBhvr>
                                        <p:cTn id="16" dur="500"/>
                                        <p:tgtEl>
                                          <p:spTgt spid="2">
                                            <p:graphicEl>
                                              <a:dgm id="{B78594AA-755D-4456-B5FD-360C548A6D3E}"/>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
                                            <p:graphicEl>
                                              <a:dgm id="{0C85DAF8-98FF-47E8-A167-60D1B95C958B}"/>
                                            </p:graphicEl>
                                          </p:spTgt>
                                        </p:tgtEl>
                                        <p:attrNameLst>
                                          <p:attrName>style.visibility</p:attrName>
                                        </p:attrNameLst>
                                      </p:cBhvr>
                                      <p:to>
                                        <p:strVal val="visible"/>
                                      </p:to>
                                    </p:set>
                                    <p:anim calcmode="lin" valueType="num">
                                      <p:cBhvr>
                                        <p:cTn id="19" dur="500" fill="hold"/>
                                        <p:tgtEl>
                                          <p:spTgt spid="2">
                                            <p:graphicEl>
                                              <a:dgm id="{0C85DAF8-98FF-47E8-A167-60D1B95C958B}"/>
                                            </p:graphicEl>
                                          </p:spTgt>
                                        </p:tgtEl>
                                        <p:attrNameLst>
                                          <p:attrName>ppt_w</p:attrName>
                                        </p:attrNameLst>
                                      </p:cBhvr>
                                      <p:tavLst>
                                        <p:tav tm="0">
                                          <p:val>
                                            <p:fltVal val="0"/>
                                          </p:val>
                                        </p:tav>
                                        <p:tav tm="100000">
                                          <p:val>
                                            <p:strVal val="#ppt_w"/>
                                          </p:val>
                                        </p:tav>
                                      </p:tavLst>
                                    </p:anim>
                                    <p:anim calcmode="lin" valueType="num">
                                      <p:cBhvr>
                                        <p:cTn id="20" dur="500" fill="hold"/>
                                        <p:tgtEl>
                                          <p:spTgt spid="2">
                                            <p:graphicEl>
                                              <a:dgm id="{0C85DAF8-98FF-47E8-A167-60D1B95C958B}"/>
                                            </p:graphicEl>
                                          </p:spTgt>
                                        </p:tgtEl>
                                        <p:attrNameLst>
                                          <p:attrName>ppt_h</p:attrName>
                                        </p:attrNameLst>
                                      </p:cBhvr>
                                      <p:tavLst>
                                        <p:tav tm="0">
                                          <p:val>
                                            <p:fltVal val="0"/>
                                          </p:val>
                                        </p:tav>
                                        <p:tav tm="100000">
                                          <p:val>
                                            <p:strVal val="#ppt_h"/>
                                          </p:val>
                                        </p:tav>
                                      </p:tavLst>
                                    </p:anim>
                                    <p:animEffect transition="in" filter="fade">
                                      <p:cBhvr>
                                        <p:cTn id="21" dur="500"/>
                                        <p:tgtEl>
                                          <p:spTgt spid="2">
                                            <p:graphicEl>
                                              <a:dgm id="{0C85DAF8-98FF-47E8-A167-60D1B95C958B}"/>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graphicEl>
                                              <a:dgm id="{505F6B1D-B7CD-41CE-92BA-ACCA3333FF02}"/>
                                            </p:graphicEl>
                                          </p:spTgt>
                                        </p:tgtEl>
                                        <p:attrNameLst>
                                          <p:attrName>style.visibility</p:attrName>
                                        </p:attrNameLst>
                                      </p:cBhvr>
                                      <p:to>
                                        <p:strVal val="visible"/>
                                      </p:to>
                                    </p:set>
                                    <p:anim calcmode="lin" valueType="num">
                                      <p:cBhvr>
                                        <p:cTn id="26" dur="500" fill="hold"/>
                                        <p:tgtEl>
                                          <p:spTgt spid="2">
                                            <p:graphicEl>
                                              <a:dgm id="{505F6B1D-B7CD-41CE-92BA-ACCA3333FF02}"/>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505F6B1D-B7CD-41CE-92BA-ACCA3333FF02}"/>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505F6B1D-B7CD-41CE-92BA-ACCA3333FF02}"/>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
                                            <p:graphicEl>
                                              <a:dgm id="{5318946C-BEFE-4384-9933-3042E74A4A3E}"/>
                                            </p:graphicEl>
                                          </p:spTgt>
                                        </p:tgtEl>
                                        <p:attrNameLst>
                                          <p:attrName>style.visibility</p:attrName>
                                        </p:attrNameLst>
                                      </p:cBhvr>
                                      <p:to>
                                        <p:strVal val="visible"/>
                                      </p:to>
                                    </p:set>
                                    <p:anim calcmode="lin" valueType="num">
                                      <p:cBhvr>
                                        <p:cTn id="31" dur="500" fill="hold"/>
                                        <p:tgtEl>
                                          <p:spTgt spid="2">
                                            <p:graphicEl>
                                              <a:dgm id="{5318946C-BEFE-4384-9933-3042E74A4A3E}"/>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5318946C-BEFE-4384-9933-3042E74A4A3E}"/>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5318946C-BEFE-4384-9933-3042E74A4A3E}"/>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52C89703-39D9-42DE-8791-6AFDA6D6BFFB}"/>
                                            </p:graphicEl>
                                          </p:spTgt>
                                        </p:tgtEl>
                                        <p:attrNameLst>
                                          <p:attrName>style.visibility</p:attrName>
                                        </p:attrNameLst>
                                      </p:cBhvr>
                                      <p:to>
                                        <p:strVal val="visible"/>
                                      </p:to>
                                    </p:set>
                                    <p:anim calcmode="lin" valueType="num">
                                      <p:cBhvr>
                                        <p:cTn id="38" dur="500" fill="hold"/>
                                        <p:tgtEl>
                                          <p:spTgt spid="2">
                                            <p:graphicEl>
                                              <a:dgm id="{52C89703-39D9-42DE-8791-6AFDA6D6BFFB}"/>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52C89703-39D9-42DE-8791-6AFDA6D6BFFB}"/>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52C89703-39D9-42DE-8791-6AFDA6D6BFFB}"/>
                                            </p:graphic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
                                            <p:graphicEl>
                                              <a:dgm id="{5F6D04CC-8C6C-47D3-8ED0-249C551762F7}"/>
                                            </p:graphicEl>
                                          </p:spTgt>
                                        </p:tgtEl>
                                        <p:attrNameLst>
                                          <p:attrName>style.visibility</p:attrName>
                                        </p:attrNameLst>
                                      </p:cBhvr>
                                      <p:to>
                                        <p:strVal val="visible"/>
                                      </p:to>
                                    </p:set>
                                    <p:anim calcmode="lin" valueType="num">
                                      <p:cBhvr>
                                        <p:cTn id="43" dur="500" fill="hold"/>
                                        <p:tgtEl>
                                          <p:spTgt spid="2">
                                            <p:graphicEl>
                                              <a:dgm id="{5F6D04CC-8C6C-47D3-8ED0-249C551762F7}"/>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5F6D04CC-8C6C-47D3-8ED0-249C551762F7}"/>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5F6D04CC-8C6C-47D3-8ED0-249C551762F7}"/>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
                                            <p:graphicEl>
                                              <a:dgm id="{C8C7B68C-D679-4168-9321-130839264909}"/>
                                            </p:graphicEl>
                                          </p:spTgt>
                                        </p:tgtEl>
                                        <p:attrNameLst>
                                          <p:attrName>style.visibility</p:attrName>
                                        </p:attrNameLst>
                                      </p:cBhvr>
                                      <p:to>
                                        <p:strVal val="visible"/>
                                      </p:to>
                                    </p:set>
                                    <p:anim calcmode="lin" valueType="num">
                                      <p:cBhvr>
                                        <p:cTn id="50" dur="500" fill="hold"/>
                                        <p:tgtEl>
                                          <p:spTgt spid="2">
                                            <p:graphicEl>
                                              <a:dgm id="{C8C7B68C-D679-4168-9321-130839264909}"/>
                                            </p:graphicEl>
                                          </p:spTgt>
                                        </p:tgtEl>
                                        <p:attrNameLst>
                                          <p:attrName>ppt_w</p:attrName>
                                        </p:attrNameLst>
                                      </p:cBhvr>
                                      <p:tavLst>
                                        <p:tav tm="0">
                                          <p:val>
                                            <p:fltVal val="0"/>
                                          </p:val>
                                        </p:tav>
                                        <p:tav tm="100000">
                                          <p:val>
                                            <p:strVal val="#ppt_w"/>
                                          </p:val>
                                        </p:tav>
                                      </p:tavLst>
                                    </p:anim>
                                    <p:anim calcmode="lin" valueType="num">
                                      <p:cBhvr>
                                        <p:cTn id="51" dur="500" fill="hold"/>
                                        <p:tgtEl>
                                          <p:spTgt spid="2">
                                            <p:graphicEl>
                                              <a:dgm id="{C8C7B68C-D679-4168-9321-130839264909}"/>
                                            </p:graphicEl>
                                          </p:spTgt>
                                        </p:tgtEl>
                                        <p:attrNameLst>
                                          <p:attrName>ppt_h</p:attrName>
                                        </p:attrNameLst>
                                      </p:cBhvr>
                                      <p:tavLst>
                                        <p:tav tm="0">
                                          <p:val>
                                            <p:fltVal val="0"/>
                                          </p:val>
                                        </p:tav>
                                        <p:tav tm="100000">
                                          <p:val>
                                            <p:strVal val="#ppt_h"/>
                                          </p:val>
                                        </p:tav>
                                      </p:tavLst>
                                    </p:anim>
                                    <p:animEffect transition="in" filter="fade">
                                      <p:cBhvr>
                                        <p:cTn id="52" dur="500"/>
                                        <p:tgtEl>
                                          <p:spTgt spid="2">
                                            <p:graphicEl>
                                              <a:dgm id="{C8C7B68C-D679-4168-9321-130839264909}"/>
                                            </p:graphicEl>
                                          </p:spTgt>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
                                            <p:graphicEl>
                                              <a:dgm id="{5069B840-8C80-4BA8-8257-E02751F560EC}"/>
                                            </p:graphicEl>
                                          </p:spTgt>
                                        </p:tgtEl>
                                        <p:attrNameLst>
                                          <p:attrName>style.visibility</p:attrName>
                                        </p:attrNameLst>
                                      </p:cBhvr>
                                      <p:to>
                                        <p:strVal val="visible"/>
                                      </p:to>
                                    </p:set>
                                    <p:anim calcmode="lin" valueType="num">
                                      <p:cBhvr>
                                        <p:cTn id="55" dur="500" fill="hold"/>
                                        <p:tgtEl>
                                          <p:spTgt spid="2">
                                            <p:graphicEl>
                                              <a:dgm id="{5069B840-8C80-4BA8-8257-E02751F560EC}"/>
                                            </p:graphicEl>
                                          </p:spTgt>
                                        </p:tgtEl>
                                        <p:attrNameLst>
                                          <p:attrName>ppt_w</p:attrName>
                                        </p:attrNameLst>
                                      </p:cBhvr>
                                      <p:tavLst>
                                        <p:tav tm="0">
                                          <p:val>
                                            <p:fltVal val="0"/>
                                          </p:val>
                                        </p:tav>
                                        <p:tav tm="100000">
                                          <p:val>
                                            <p:strVal val="#ppt_w"/>
                                          </p:val>
                                        </p:tav>
                                      </p:tavLst>
                                    </p:anim>
                                    <p:anim calcmode="lin" valueType="num">
                                      <p:cBhvr>
                                        <p:cTn id="56" dur="500" fill="hold"/>
                                        <p:tgtEl>
                                          <p:spTgt spid="2">
                                            <p:graphicEl>
                                              <a:dgm id="{5069B840-8C80-4BA8-8257-E02751F560EC}"/>
                                            </p:graphicEl>
                                          </p:spTgt>
                                        </p:tgtEl>
                                        <p:attrNameLst>
                                          <p:attrName>ppt_h</p:attrName>
                                        </p:attrNameLst>
                                      </p:cBhvr>
                                      <p:tavLst>
                                        <p:tav tm="0">
                                          <p:val>
                                            <p:fltVal val="0"/>
                                          </p:val>
                                        </p:tav>
                                        <p:tav tm="100000">
                                          <p:val>
                                            <p:strVal val="#ppt_h"/>
                                          </p:val>
                                        </p:tav>
                                      </p:tavLst>
                                    </p:anim>
                                    <p:animEffect transition="in" filter="fade">
                                      <p:cBhvr>
                                        <p:cTn id="57" dur="500"/>
                                        <p:tgtEl>
                                          <p:spTgt spid="2">
                                            <p:graphicEl>
                                              <a:dgm id="{5069B840-8C80-4BA8-8257-E02751F560E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30" t="1190" r="42453" b="45035"/>
          <a:stretch/>
        </p:blipFill>
        <p:spPr bwMode="auto">
          <a:xfrm flipH="1">
            <a:off x="1835696" y="1124744"/>
            <a:ext cx="5832648" cy="48751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09159" y="2458521"/>
            <a:ext cx="4485721" cy="1940957"/>
          </a:xfrm>
          <a:prstGeom prst="roundRect">
            <a:avLst/>
          </a:prstGeom>
          <a:noFill/>
          <a:ln>
            <a:noFill/>
          </a:ln>
        </p:spPr>
        <p:txBody>
          <a:bodyPr wrap="square" rtlCol="1">
            <a:spAutoFit/>
          </a:bodyPr>
          <a:lstStyle/>
          <a:p>
            <a:pPr lvl="0" algn="ctr"/>
            <a:r>
              <a:rPr lang="ar-EG" sz="5400" b="1" dirty="0">
                <a:solidFill>
                  <a:prstClr val="black"/>
                </a:solidFill>
                <a:effectLst>
                  <a:outerShdw blurRad="38100" dist="38100" dir="2700000" algn="tl">
                    <a:srgbClr val="000000">
                      <a:alpha val="43137"/>
                    </a:srgbClr>
                  </a:outerShdw>
                </a:effectLst>
              </a:rPr>
              <a:t>أسباب الحرب العالمية الثانية:</a:t>
            </a:r>
            <a:endParaRPr kumimoji="0" lang="ar-EG"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cs typeface="Arial" panose="020B0604020202020204" pitchFamily="34" charset="0"/>
            </a:endParaRPr>
          </a:p>
        </p:txBody>
      </p:sp>
    </p:spTree>
    <p:extLst>
      <p:ext uri="{BB962C8B-B14F-4D97-AF65-F5344CB8AC3E}">
        <p14:creationId xmlns:p14="http://schemas.microsoft.com/office/powerpoint/2010/main" val="1532332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920621"/>
            <a:ext cx="7848872" cy="5016758"/>
          </a:xfrm>
          <a:prstGeom prst="rect">
            <a:avLst/>
          </a:prstGeom>
          <a:noFill/>
        </p:spPr>
        <p:txBody>
          <a:bodyPr wrap="square" rtlCol="1">
            <a:spAutoFit/>
          </a:bodyPr>
          <a:lstStyle/>
          <a:p>
            <a:r>
              <a:rPr lang="ar-EG" sz="4000" b="1" dirty="0">
                <a:solidFill>
                  <a:srgbClr val="990033"/>
                </a:solidFill>
              </a:rPr>
              <a:t>1- معاهدة الصلح التي عقدت بعد الحرب العالمية الأولى وما تضمنته من بنود مجحفة بحق الدول المهزومة، ولا سيما معاهدة فرْساي التي فرضت غرامات باهظة على ألمانيا وقيدت تسليحها وحَرَمَتْها من أسطولها التجاري، وتقاسمت دول الحلفاء مستعمراتها، وهو ما دفع ألمانيا إلى التنصل من المعاهدات والعودة لبناء قوتها العسكرية وإظهار تحديها للحلفاء.</a:t>
            </a:r>
            <a:endParaRPr lang="ar-EG" sz="4000" b="1" dirty="0"/>
          </a:p>
        </p:txBody>
      </p:sp>
    </p:spTree>
    <p:extLst>
      <p:ext uri="{BB962C8B-B14F-4D97-AF65-F5344CB8AC3E}">
        <p14:creationId xmlns:p14="http://schemas.microsoft.com/office/powerpoint/2010/main" val="1827912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920621"/>
            <a:ext cx="7848872" cy="5016758"/>
          </a:xfrm>
          <a:prstGeom prst="rect">
            <a:avLst/>
          </a:prstGeom>
          <a:noFill/>
        </p:spPr>
        <p:txBody>
          <a:bodyPr wrap="square" rtlCol="1">
            <a:spAutoFit/>
          </a:bodyPr>
          <a:lstStyle/>
          <a:p>
            <a:r>
              <a:rPr lang="ar-EG" sz="4000" b="1" dirty="0">
                <a:solidFill>
                  <a:srgbClr val="990033"/>
                </a:solidFill>
              </a:rPr>
              <a:t>2- سباق دول أوروبا في مجال التسلح الحربي وإقامة الأحلاف العسكرية بينها.</a:t>
            </a:r>
          </a:p>
          <a:p>
            <a:r>
              <a:rPr lang="ar-EG" sz="4000" b="1" dirty="0">
                <a:solidFill>
                  <a:srgbClr val="990033"/>
                </a:solidFill>
              </a:rPr>
              <a:t>3- الأزمات الاقتصادية والاجتماعية التي عانتها كثير من الدول الأوروبية بعد الحرب العالمية الأولى، فانتشرت البطالة، وضعفت التجارة، ووُجِّهت سياسات الإنفاق القومية تجاه التسلح والتنافس في فرض الإرادة السياسية بالقوة.</a:t>
            </a:r>
            <a:endParaRPr lang="ar-EG" sz="4000" b="1" dirty="0"/>
          </a:p>
        </p:txBody>
      </p:sp>
    </p:spTree>
    <p:extLst>
      <p:ext uri="{BB962C8B-B14F-4D97-AF65-F5344CB8AC3E}">
        <p14:creationId xmlns:p14="http://schemas.microsoft.com/office/powerpoint/2010/main" val="3760853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616266" y="5615662"/>
            <a:ext cx="3656392" cy="523220"/>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طائرات استُعملت في الحرب</a:t>
            </a:r>
          </a:p>
        </p:txBody>
      </p:sp>
      <p:pic>
        <p:nvPicPr>
          <p:cNvPr id="4" name="صورة 3">
            <a:extLst>
              <a:ext uri="{FF2B5EF4-FFF2-40B4-BE49-F238E27FC236}">
                <a16:creationId xmlns:a16="http://schemas.microsoft.com/office/drawing/2014/main" id="{A7E0CC65-E413-4297-850C-63C5379802A2}"/>
              </a:ext>
            </a:extLst>
          </p:cNvPr>
          <p:cNvPicPr>
            <a:picLocks noChangeAspect="1"/>
          </p:cNvPicPr>
          <p:nvPr/>
        </p:nvPicPr>
        <p:blipFill>
          <a:blip r:embed="rId2"/>
          <a:stretch>
            <a:fillRect/>
          </a:stretch>
        </p:blipFill>
        <p:spPr>
          <a:xfrm>
            <a:off x="607114" y="715710"/>
            <a:ext cx="4416347" cy="2920811"/>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صورة 6">
            <a:extLst>
              <a:ext uri="{FF2B5EF4-FFF2-40B4-BE49-F238E27FC236}">
                <a16:creationId xmlns:a16="http://schemas.microsoft.com/office/drawing/2014/main" id="{011C5571-287C-4994-830C-FE06CF94A223}"/>
              </a:ext>
            </a:extLst>
          </p:cNvPr>
          <p:cNvPicPr>
            <a:picLocks noChangeAspect="1"/>
          </p:cNvPicPr>
          <p:nvPr/>
        </p:nvPicPr>
        <p:blipFill>
          <a:blip r:embed="rId3"/>
          <a:stretch>
            <a:fillRect/>
          </a:stretch>
        </p:blipFill>
        <p:spPr>
          <a:xfrm rot="751086">
            <a:off x="4507775" y="2629330"/>
            <a:ext cx="3748182" cy="3140677"/>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571447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par>
                                <p:cTn id="13" presetID="5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305068"/>
            <a:ext cx="7848872" cy="6247864"/>
          </a:xfrm>
          <a:prstGeom prst="rect">
            <a:avLst/>
          </a:prstGeom>
          <a:noFill/>
        </p:spPr>
        <p:txBody>
          <a:bodyPr wrap="square" rtlCol="1">
            <a:spAutoFit/>
          </a:bodyPr>
          <a:lstStyle/>
          <a:p>
            <a:r>
              <a:rPr lang="ar-EG" sz="4000" b="1" dirty="0">
                <a:solidFill>
                  <a:srgbClr val="990033"/>
                </a:solidFill>
              </a:rPr>
              <a:t>4- إحساس بريطانيا وفرنسا بالتهديد المباشر من التوجهات النازية في ألمانيا، خصوصاً بعد أن بلغت قوتها مبلغاً مخيفاً في أوروبا الغربية، وبعد أن بدأت بتوسيع نفوذها في أوروبا الشرقية.</a:t>
            </a:r>
          </a:p>
          <a:p>
            <a:r>
              <a:rPr lang="ar-EG" sz="4000" b="1" dirty="0">
                <a:solidFill>
                  <a:srgbClr val="990033"/>
                </a:solidFill>
              </a:rPr>
              <a:t>5- ضعف عصبة الأمم وعجزها عن إيقاف توسع الدول، وانتهاك القانون الدولي والتعدي على حريات الشعوب؛ لتسلط بعض الدول ذات القوة والنفوذ، وهو ما دعا إلى انسحاب بعض الدول من عضويتها.</a:t>
            </a:r>
            <a:endParaRPr lang="ar-EG" sz="4000" b="1" dirty="0"/>
          </a:p>
        </p:txBody>
      </p:sp>
    </p:spTree>
    <p:extLst>
      <p:ext uri="{BB962C8B-B14F-4D97-AF65-F5344CB8AC3E}">
        <p14:creationId xmlns:p14="http://schemas.microsoft.com/office/powerpoint/2010/main" val="3001299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9562" y="474345"/>
            <a:ext cx="7884876" cy="5909310"/>
          </a:xfrm>
          <a:prstGeom prst="rect">
            <a:avLst/>
          </a:prstGeom>
          <a:noFill/>
        </p:spPr>
        <p:txBody>
          <a:bodyPr wrap="square" rtlCol="1">
            <a:spAutoFit/>
          </a:bodyPr>
          <a:lstStyle/>
          <a:p>
            <a:r>
              <a:rPr lang="ar-EG" sz="4200" b="1" dirty="0">
                <a:solidFill>
                  <a:srgbClr val="990033"/>
                </a:solidFill>
              </a:rPr>
              <a:t>6- تطور الأزمة البولندية، حيث طالبت ألمانيا في عام ١٣٥٨ هـ/ 1939م بضم الممر البولندي الفاصل بين ألمانيا وبروسيا الشرقية، وطالبت بمدينة (</a:t>
            </a:r>
            <a:r>
              <a:rPr lang="ar-EG" sz="4200" b="1" dirty="0" err="1">
                <a:solidFill>
                  <a:srgbClr val="990033"/>
                </a:solidFill>
              </a:rPr>
              <a:t>دانزنج</a:t>
            </a:r>
            <a:r>
              <a:rPr lang="ar-EG" sz="4200" b="1" dirty="0">
                <a:solidFill>
                  <a:srgbClr val="990033"/>
                </a:solidFill>
              </a:rPr>
              <a:t>) التي يمثل الألمان أغلب سكانها، فوقَّعَت اتفاقية مع الاتحاد السوفييتي في عام ١٣٥٨ هـ/ أغسطس 1939م، تضمنت بنودها اقتسامَ بولندا، فخافت بريطانيا وفرنسا من أطماع ألمانيا وتوسعها</a:t>
            </a:r>
            <a:endParaRPr lang="ar-EG" sz="4200" b="1" dirty="0"/>
          </a:p>
        </p:txBody>
      </p:sp>
    </p:spTree>
    <p:extLst>
      <p:ext uri="{BB962C8B-B14F-4D97-AF65-F5344CB8AC3E}">
        <p14:creationId xmlns:p14="http://schemas.microsoft.com/office/powerpoint/2010/main" val="1802837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674400"/>
            <a:ext cx="7632848" cy="5509200"/>
          </a:xfrm>
          <a:prstGeom prst="rect">
            <a:avLst/>
          </a:prstGeom>
          <a:noFill/>
        </p:spPr>
        <p:txBody>
          <a:bodyPr wrap="square" rtlCol="1">
            <a:spAutoFit/>
          </a:bodyPr>
          <a:lstStyle/>
          <a:p>
            <a:r>
              <a:rPr lang="ar-EG" sz="4400" b="1" dirty="0">
                <a:solidFill>
                  <a:srgbClr val="990033"/>
                </a:solidFill>
              </a:rPr>
              <a:t>فعقدت تحالفاً مع بولندا لحماية استقلالها، ولم يعبأ هتلر بهذا الحلف وهجم على الأراضي البولندية في عام ١٣٥٨ هـ/ 1939م بعد أن ضمن تأييد حلفائه إيطاليا واليابان، فردت بريطانيا وفرنسا بإعلان الحرب على ألمانيا في عام ١٣٥٨ هـ/ 1939م، وبذلك اندلعت الحرب العالمية الثانية وتطورت مراحلها.</a:t>
            </a:r>
            <a:endParaRPr lang="ar-EG" sz="4400" b="1" dirty="0"/>
          </a:p>
        </p:txBody>
      </p:sp>
    </p:spTree>
    <p:extLst>
      <p:ext uri="{BB962C8B-B14F-4D97-AF65-F5344CB8AC3E}">
        <p14:creationId xmlns:p14="http://schemas.microsoft.com/office/powerpoint/2010/main" val="1509336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2815287" y="5619070"/>
            <a:ext cx="3656392" cy="523220"/>
          </a:xfrm>
          <a:prstGeom prst="rect">
            <a:avLst/>
          </a:prstGeom>
          <a:solidFill>
            <a:schemeClr val="accent3">
              <a:lumMod val="40000"/>
              <a:lumOff val="60000"/>
            </a:schemeClr>
          </a:solidFill>
        </p:spPr>
        <p:txBody>
          <a:bodyPr wrap="square" rtlCol="1">
            <a:spAutoFit/>
          </a:bodyPr>
          <a:lstStyle/>
          <a:p>
            <a:pPr algn="ctr"/>
            <a:r>
              <a:rPr lang="ar-EG" sz="2800" b="1" dirty="0">
                <a:solidFill>
                  <a:srgbClr val="002060"/>
                </a:solidFill>
              </a:rPr>
              <a:t>دبابات استُعملت في الحرب</a:t>
            </a:r>
          </a:p>
        </p:txBody>
      </p:sp>
      <p:pic>
        <p:nvPicPr>
          <p:cNvPr id="5" name="صورة 4">
            <a:extLst>
              <a:ext uri="{FF2B5EF4-FFF2-40B4-BE49-F238E27FC236}">
                <a16:creationId xmlns:a16="http://schemas.microsoft.com/office/drawing/2014/main" id="{2904880A-42E6-4B79-BBED-6909AD36054F}"/>
              </a:ext>
            </a:extLst>
          </p:cNvPr>
          <p:cNvPicPr>
            <a:picLocks noChangeAspect="1"/>
          </p:cNvPicPr>
          <p:nvPr/>
        </p:nvPicPr>
        <p:blipFill>
          <a:blip r:embed="rId2"/>
          <a:stretch>
            <a:fillRect/>
          </a:stretch>
        </p:blipFill>
        <p:spPr>
          <a:xfrm>
            <a:off x="1403648" y="734022"/>
            <a:ext cx="6336704" cy="45239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3632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778" t="57187" r="33777" b="7306"/>
          <a:stretch/>
        </p:blipFill>
        <p:spPr bwMode="auto">
          <a:xfrm flipH="1">
            <a:off x="1403648" y="1484784"/>
            <a:ext cx="6336704" cy="32190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24673" y="2348880"/>
            <a:ext cx="5294653" cy="1736646"/>
          </a:xfrm>
          <a:prstGeom prst="roundRect">
            <a:avLst/>
          </a:prstGeom>
          <a:noFill/>
          <a:ln>
            <a:noFill/>
          </a:ln>
        </p:spPr>
        <p:txBody>
          <a:bodyPr wrap="square" rtlCol="1">
            <a:spAutoFit/>
          </a:bodyPr>
          <a:lstStyle/>
          <a:p>
            <a:pPr algn="ctr"/>
            <a:r>
              <a:rPr lang="ar-EG" sz="4800" b="1" dirty="0">
                <a:solidFill>
                  <a:srgbClr val="C00000"/>
                </a:solidFill>
                <a:effectLst>
                  <a:outerShdw blurRad="38100" dist="38100" dir="2700000" algn="tl">
                    <a:srgbClr val="000000">
                      <a:alpha val="43137"/>
                    </a:srgbClr>
                  </a:outerShdw>
                </a:effectLst>
              </a:rPr>
              <a:t>1- مرحلة تفوق دول المحور:</a:t>
            </a:r>
          </a:p>
        </p:txBody>
      </p:sp>
    </p:spTree>
    <p:extLst>
      <p:ext uri="{BB962C8B-B14F-4D97-AF65-F5344CB8AC3E}">
        <p14:creationId xmlns:p14="http://schemas.microsoft.com/office/powerpoint/2010/main" val="781497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5556" y="674400"/>
            <a:ext cx="7992888" cy="5509200"/>
          </a:xfrm>
          <a:prstGeom prst="rect">
            <a:avLst/>
          </a:prstGeom>
          <a:noFill/>
        </p:spPr>
        <p:txBody>
          <a:bodyPr wrap="square" rtlCol="1">
            <a:spAutoFit/>
          </a:bodyPr>
          <a:lstStyle/>
          <a:p>
            <a:r>
              <a:rPr lang="ar-EG" sz="4400" b="1" dirty="0"/>
              <a:t>تميزت المدة ١٣٥٨ - ١٣٦٠ هـ/ 1939- 1941م بانتصارات ألمانيا وحلفائها؛ ففي ١٣٥٨ هـ/ 1939م شن الجيش الألماني على مدينة (</a:t>
            </a:r>
            <a:r>
              <a:rPr lang="ar-EG" sz="4400" b="1" dirty="0" err="1"/>
              <a:t>دانزنج</a:t>
            </a:r>
            <a:r>
              <a:rPr lang="ar-EG" sz="4400" b="1" dirty="0"/>
              <a:t>) البولندية هجوماً برياً وبحرياً وجوياً سريعاً، استولى فيه على ممر </a:t>
            </a:r>
            <a:r>
              <a:rPr lang="ar-EG" sz="4400" b="1" dirty="0" err="1"/>
              <a:t>دانزنج</a:t>
            </a:r>
            <a:r>
              <a:rPr lang="ar-EG" sz="4400" b="1" dirty="0"/>
              <a:t> البولندي، ثم احتلت ألمانيا في عام ١٣٥٩ هـ/ 1940م الدانمارك والنرويج، ثم واصلت الزحف واحتلت هولندا وبلجيكا،</a:t>
            </a:r>
          </a:p>
        </p:txBody>
      </p:sp>
    </p:spTree>
    <p:extLst>
      <p:ext uri="{BB962C8B-B14F-4D97-AF65-F5344CB8AC3E}">
        <p14:creationId xmlns:p14="http://schemas.microsoft.com/office/powerpoint/2010/main" val="2264576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5556" y="335845"/>
            <a:ext cx="7992888" cy="6186309"/>
          </a:xfrm>
          <a:prstGeom prst="rect">
            <a:avLst/>
          </a:prstGeom>
          <a:noFill/>
        </p:spPr>
        <p:txBody>
          <a:bodyPr wrap="square" rtlCol="1">
            <a:spAutoFit/>
          </a:bodyPr>
          <a:lstStyle/>
          <a:p>
            <a:r>
              <a:rPr lang="ar-EG" sz="4400" b="1" dirty="0"/>
              <a:t>وزحفت في مايو في العام نفسه على فرنسا واستولت على مدينة باريس، ونصبت فيها حكومة موالية لها، ثم هاجمت القوات الألمانية الجُزُر البريطانية جواً وبحراً، ونفذ هتلر مخططاً حربياً واسعاً في البحر المتوسط والمحيط الأطلسي؛ لقطع مصادر تموينها وإغراق سفنها، وأغلق مضيق جبل طارق وقناة السويس لإجبارها على الاستسلام.</a:t>
            </a:r>
          </a:p>
        </p:txBody>
      </p:sp>
    </p:spTree>
    <p:extLst>
      <p:ext uri="{BB962C8B-B14F-4D97-AF65-F5344CB8AC3E}">
        <p14:creationId xmlns:p14="http://schemas.microsoft.com/office/powerpoint/2010/main" val="191777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9572" y="548680"/>
            <a:ext cx="7704856" cy="5509200"/>
          </a:xfrm>
          <a:prstGeom prst="rect">
            <a:avLst/>
          </a:prstGeom>
          <a:noFill/>
        </p:spPr>
        <p:txBody>
          <a:bodyPr wrap="square" rtlCol="1">
            <a:spAutoFit/>
          </a:bodyPr>
          <a:lstStyle/>
          <a:p>
            <a:r>
              <a:rPr lang="ar-EG" sz="4400" b="1" dirty="0"/>
              <a:t>واصلت ألمانيا في عام ١٣٦٠ هـ/ 1941م هجومها على يوغسلافيا واحتلت اليونان، وفي ١٣٦٠ هـ/ 1941م هاجمت ألمانيا روسيا وتوغلت في أراضيها حتى بلغت موسكو، واجتاحت أوكرانيا.</a:t>
            </a:r>
          </a:p>
          <a:p>
            <a:r>
              <a:rPr lang="ar-EG" sz="4400" b="1" dirty="0"/>
              <a:t>وفي الشرق الأقصى تمكنت اليابان من السيطرة على الصين ومهاجمة ميناء (بيرل هاربر) عام ١٣٦٠ هـ/ 1941م،</a:t>
            </a:r>
          </a:p>
        </p:txBody>
      </p:sp>
    </p:spTree>
    <p:extLst>
      <p:ext uri="{BB962C8B-B14F-4D97-AF65-F5344CB8AC3E}">
        <p14:creationId xmlns:p14="http://schemas.microsoft.com/office/powerpoint/2010/main" val="3508885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9582" y="1012954"/>
            <a:ext cx="7524836" cy="4832092"/>
          </a:xfrm>
          <a:prstGeom prst="rect">
            <a:avLst/>
          </a:prstGeom>
          <a:noFill/>
        </p:spPr>
        <p:txBody>
          <a:bodyPr wrap="square" rtlCol="1">
            <a:spAutoFit/>
          </a:bodyPr>
          <a:lstStyle/>
          <a:p>
            <a:r>
              <a:rPr lang="ar-EG" sz="4400" b="1" dirty="0"/>
              <a:t>وتمكنت من تدمير البوارج البريطانية بالقرب من ماليزيا، واستولت اليابان على سيام والملايو والهند الصينية، وغَزَتْ جُزُرَ الفلبين، واستولت على هونج كونج وعلى سنغافورة، وسيطرت على جزيرة جاوة باستسلام الحاكم الهولندي فيها.</a:t>
            </a:r>
          </a:p>
        </p:txBody>
      </p:sp>
    </p:spTree>
    <p:extLst>
      <p:ext uri="{BB962C8B-B14F-4D97-AF65-F5344CB8AC3E}">
        <p14:creationId xmlns:p14="http://schemas.microsoft.com/office/powerpoint/2010/main" val="2435992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778" t="57187" r="33777" b="7306"/>
          <a:stretch/>
        </p:blipFill>
        <p:spPr bwMode="auto">
          <a:xfrm flipH="1">
            <a:off x="1403648" y="1484784"/>
            <a:ext cx="6336704" cy="32190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24673" y="2348880"/>
            <a:ext cx="5294653" cy="1736646"/>
          </a:xfrm>
          <a:prstGeom prst="roundRect">
            <a:avLst/>
          </a:prstGeom>
          <a:noFill/>
          <a:ln>
            <a:noFill/>
          </a:ln>
        </p:spPr>
        <p:txBody>
          <a:bodyPr wrap="square" rtlCol="1">
            <a:spAutoFit/>
          </a:bodyPr>
          <a:lstStyle/>
          <a:p>
            <a:pPr algn="ctr"/>
            <a:r>
              <a:rPr lang="ar-EG" sz="4800" b="1" dirty="0">
                <a:solidFill>
                  <a:srgbClr val="C00000"/>
                </a:solidFill>
                <a:effectLst>
                  <a:outerShdw blurRad="38100" dist="38100" dir="2700000" algn="tl">
                    <a:srgbClr val="000000">
                      <a:alpha val="43137"/>
                    </a:srgbClr>
                  </a:outerShdw>
                </a:effectLst>
              </a:rPr>
              <a:t>2- مرحلة التوازن بين القوى المتحاربة:</a:t>
            </a:r>
          </a:p>
        </p:txBody>
      </p:sp>
    </p:spTree>
    <p:extLst>
      <p:ext uri="{BB962C8B-B14F-4D97-AF65-F5344CB8AC3E}">
        <p14:creationId xmlns:p14="http://schemas.microsoft.com/office/powerpoint/2010/main" val="391361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9582" y="674400"/>
            <a:ext cx="7524836" cy="5509200"/>
          </a:xfrm>
          <a:prstGeom prst="rect">
            <a:avLst/>
          </a:prstGeom>
          <a:noFill/>
        </p:spPr>
        <p:txBody>
          <a:bodyPr wrap="square" rtlCol="1">
            <a:spAutoFit/>
          </a:bodyPr>
          <a:lstStyle/>
          <a:p>
            <a:r>
              <a:rPr lang="ar-EG" sz="4400" b="1" dirty="0"/>
              <a:t>وذلك باشتراك كل من الاتحاد السوفييتي والولايات المتحدة الأمريكية في الحرب إلى جانب دول الحلفاء عام ١٣٦٠ هـ/ 1941م، وصمود الروس أمام الهجوم الألماني واستعادة الأسطول الأمريكي قدرتَه على الثبات في المحيط الهادئ، وإنزال الحلفاء قواتهم في شمالي إفريقيا وتعزيز قواتهم في مصر.</a:t>
            </a:r>
          </a:p>
        </p:txBody>
      </p:sp>
    </p:spTree>
    <p:extLst>
      <p:ext uri="{BB962C8B-B14F-4D97-AF65-F5344CB8AC3E}">
        <p14:creationId xmlns:p14="http://schemas.microsoft.com/office/powerpoint/2010/main" val="67505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804391" y="1195512"/>
            <a:ext cx="3656392" cy="461665"/>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انتصارات اليابان في المحيط الهادئ</a:t>
            </a:r>
          </a:p>
        </p:txBody>
      </p:sp>
      <p:pic>
        <p:nvPicPr>
          <p:cNvPr id="5" name="صورة 4">
            <a:extLst>
              <a:ext uri="{FF2B5EF4-FFF2-40B4-BE49-F238E27FC236}">
                <a16:creationId xmlns:a16="http://schemas.microsoft.com/office/drawing/2014/main" id="{5C735D02-1245-4DAF-80AD-3161E3B30C2E}"/>
              </a:ext>
            </a:extLst>
          </p:cNvPr>
          <p:cNvPicPr>
            <a:picLocks noChangeAspect="1"/>
          </p:cNvPicPr>
          <p:nvPr/>
        </p:nvPicPr>
        <p:blipFill>
          <a:blip r:embed="rId2"/>
          <a:stretch>
            <a:fillRect/>
          </a:stretch>
        </p:blipFill>
        <p:spPr>
          <a:xfrm rot="633747">
            <a:off x="4661279" y="793949"/>
            <a:ext cx="3749359" cy="2891974"/>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صورة 7">
            <a:extLst>
              <a:ext uri="{FF2B5EF4-FFF2-40B4-BE49-F238E27FC236}">
                <a16:creationId xmlns:a16="http://schemas.microsoft.com/office/drawing/2014/main" id="{3648CC6B-B0DA-4CE5-B7FF-DDF2F838CAF2}"/>
              </a:ext>
            </a:extLst>
          </p:cNvPr>
          <p:cNvPicPr>
            <a:picLocks noChangeAspect="1"/>
          </p:cNvPicPr>
          <p:nvPr/>
        </p:nvPicPr>
        <p:blipFill>
          <a:blip r:embed="rId3"/>
          <a:stretch>
            <a:fillRect/>
          </a:stretch>
        </p:blipFill>
        <p:spPr>
          <a:xfrm>
            <a:off x="803279" y="2996952"/>
            <a:ext cx="3878826" cy="3182112"/>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extBox 4">
            <a:extLst>
              <a:ext uri="{FF2B5EF4-FFF2-40B4-BE49-F238E27FC236}">
                <a16:creationId xmlns:a16="http://schemas.microsoft.com/office/drawing/2014/main" id="{788BD3CA-A0E6-4F3E-B0A1-6D2FD70BABEE}"/>
              </a:ext>
            </a:extLst>
          </p:cNvPr>
          <p:cNvSpPr txBox="1"/>
          <p:nvPr/>
        </p:nvSpPr>
        <p:spPr>
          <a:xfrm>
            <a:off x="5148064" y="4780264"/>
            <a:ext cx="3096344" cy="461665"/>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الهجوم الألماني على روسيا</a:t>
            </a:r>
          </a:p>
        </p:txBody>
      </p:sp>
    </p:spTree>
    <p:extLst>
      <p:ext uri="{BB962C8B-B14F-4D97-AF65-F5344CB8AC3E}">
        <p14:creationId xmlns:p14="http://schemas.microsoft.com/office/powerpoint/2010/main" val="297993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778" t="57187" r="33777" b="7306"/>
          <a:stretch/>
        </p:blipFill>
        <p:spPr bwMode="auto">
          <a:xfrm flipH="1">
            <a:off x="1403648" y="1484784"/>
            <a:ext cx="6336704" cy="32190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24673" y="2348880"/>
            <a:ext cx="5294653" cy="1736646"/>
          </a:xfrm>
          <a:prstGeom prst="roundRect">
            <a:avLst/>
          </a:prstGeom>
          <a:noFill/>
          <a:ln>
            <a:noFill/>
          </a:ln>
        </p:spPr>
        <p:txBody>
          <a:bodyPr wrap="square" rtlCol="1">
            <a:spAutoFit/>
          </a:bodyPr>
          <a:lstStyle/>
          <a:p>
            <a:pPr algn="ctr"/>
            <a:r>
              <a:rPr lang="ar-EG" sz="4800" b="1" dirty="0">
                <a:solidFill>
                  <a:srgbClr val="C00000"/>
                </a:solidFill>
                <a:effectLst>
                  <a:outerShdw blurRad="38100" dist="38100" dir="2700000" algn="tl">
                    <a:srgbClr val="000000">
                      <a:alpha val="43137"/>
                    </a:srgbClr>
                  </a:outerShdw>
                </a:effectLst>
              </a:rPr>
              <a:t>3- مرحلة تفوق الحلفاء واستسلام دول المحور:</a:t>
            </a:r>
          </a:p>
        </p:txBody>
      </p:sp>
    </p:spTree>
    <p:extLst>
      <p:ext uri="{BB962C8B-B14F-4D97-AF65-F5344CB8AC3E}">
        <p14:creationId xmlns:p14="http://schemas.microsoft.com/office/powerpoint/2010/main" val="3617177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37574" y="411043"/>
            <a:ext cx="7668852" cy="6186309"/>
          </a:xfrm>
          <a:prstGeom prst="rect">
            <a:avLst/>
          </a:prstGeom>
          <a:noFill/>
        </p:spPr>
        <p:txBody>
          <a:bodyPr wrap="square" rtlCol="1">
            <a:spAutoFit/>
          </a:bodyPr>
          <a:lstStyle/>
          <a:p>
            <a:r>
              <a:rPr lang="ar-EG" sz="4400" b="1" dirty="0"/>
              <a:t>وفي هذه المرحلة التي بدأت في عام ١٣٦٢ هـ/ 1943م استعاد الأمريكيون المبادرة في المحيط الهادئ ضد اليابانيين، وفي أوروبا بدأ الضعف في جبهة المحور من جهة إيطاليا، فاحتل الحلفاء جنوب إيطاليا، في حين كانت ألمانيا تسيطر على شماليها؛ وهو ما أدى إلى ضعفها واستسلامها لدول الحلفاء في عام ١٣٦٣ هـ/ 1944م.</a:t>
            </a:r>
          </a:p>
        </p:txBody>
      </p:sp>
    </p:spTree>
    <p:extLst>
      <p:ext uri="{BB962C8B-B14F-4D97-AF65-F5344CB8AC3E}">
        <p14:creationId xmlns:p14="http://schemas.microsoft.com/office/powerpoint/2010/main" val="4228299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2579" y="836712"/>
            <a:ext cx="7578842" cy="4832092"/>
          </a:xfrm>
          <a:prstGeom prst="rect">
            <a:avLst/>
          </a:prstGeom>
          <a:noFill/>
        </p:spPr>
        <p:txBody>
          <a:bodyPr wrap="square" rtlCol="1">
            <a:spAutoFit/>
          </a:bodyPr>
          <a:lstStyle/>
          <a:p>
            <a:r>
              <a:rPr lang="ar-EG" sz="4400" b="1" dirty="0"/>
              <a:t>كما قام الاتحاد السوفييتي بهجوم مضاد على الألمان، وتمكن الحلفاء على إثر عدة هجمات من إلحاق الهزيمة بجيوش ألمانيا، وتعددت جبهات القتال التي أفقدت ألمانيا قدراتها العسكرية واضطرتها إلى الاستسلام بعد أن دخلت قوات الحلفاء برلين في عام ١٣٦٤ هـ/ 1945م</a:t>
            </a:r>
          </a:p>
        </p:txBody>
      </p:sp>
    </p:spTree>
    <p:extLst>
      <p:ext uri="{BB962C8B-B14F-4D97-AF65-F5344CB8AC3E}">
        <p14:creationId xmlns:p14="http://schemas.microsoft.com/office/powerpoint/2010/main" val="1499592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2579" y="674400"/>
            <a:ext cx="7578842" cy="5509200"/>
          </a:xfrm>
          <a:prstGeom prst="rect">
            <a:avLst/>
          </a:prstGeom>
          <a:noFill/>
        </p:spPr>
        <p:txBody>
          <a:bodyPr wrap="square" rtlCol="1">
            <a:spAutoFit/>
          </a:bodyPr>
          <a:lstStyle/>
          <a:p>
            <a:r>
              <a:rPr lang="ar-EG" sz="4400" b="1" dirty="0"/>
              <a:t>وفي السادس من أغسطس من العام نفسه ألقت الولايات المتحدة الأمريكية القنبلة الذرية الأولى على مدينة (هيروشيما) اليابانية، وفي التاسع من الشهر نفسه ألقت القنبلة الثانية على مدينة (</a:t>
            </a:r>
            <a:r>
              <a:rPr lang="ar-EG" sz="4400" b="1" dirty="0" err="1"/>
              <a:t>ناجازاكي</a:t>
            </a:r>
            <a:r>
              <a:rPr lang="ar-EG" sz="4400" b="1" dirty="0"/>
              <a:t>)، واضطرت اليابان بعدها إلى الاستسلام. وبذلك انتهت الحرب العالمية الثانية باستسلام دول المحور.</a:t>
            </a:r>
          </a:p>
        </p:txBody>
      </p:sp>
    </p:spTree>
    <p:extLst>
      <p:ext uri="{BB962C8B-B14F-4D97-AF65-F5344CB8AC3E}">
        <p14:creationId xmlns:p14="http://schemas.microsoft.com/office/powerpoint/2010/main" val="861999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788BD3CA-A0E6-4F3E-B0A1-6D2FD70BABEE}"/>
              </a:ext>
            </a:extLst>
          </p:cNvPr>
          <p:cNvSpPr txBox="1"/>
          <p:nvPr/>
        </p:nvSpPr>
        <p:spPr>
          <a:xfrm>
            <a:off x="2339752" y="5661248"/>
            <a:ext cx="4464496" cy="461665"/>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جبهات القتال في الحرب العالمية الثانية</a:t>
            </a:r>
          </a:p>
        </p:txBody>
      </p:sp>
      <p:pic>
        <p:nvPicPr>
          <p:cNvPr id="4" name="صورة 3">
            <a:extLst>
              <a:ext uri="{FF2B5EF4-FFF2-40B4-BE49-F238E27FC236}">
                <a16:creationId xmlns:a16="http://schemas.microsoft.com/office/drawing/2014/main" id="{E3D547D6-9050-47BE-AE32-5CBB998C174D}"/>
              </a:ext>
            </a:extLst>
          </p:cNvPr>
          <p:cNvPicPr>
            <a:picLocks noChangeAspect="1"/>
          </p:cNvPicPr>
          <p:nvPr/>
        </p:nvPicPr>
        <p:blipFill>
          <a:blip r:embed="rId2"/>
          <a:stretch>
            <a:fillRect/>
          </a:stretch>
        </p:blipFill>
        <p:spPr>
          <a:xfrm>
            <a:off x="1043608" y="672331"/>
            <a:ext cx="7248181" cy="4703173"/>
          </a:xfrm>
          <a:prstGeom prst="rect">
            <a:avLst/>
          </a:prstGeom>
        </p:spPr>
      </p:pic>
    </p:spTree>
    <p:extLst>
      <p:ext uri="{BB962C8B-B14F-4D97-AF65-F5344CB8AC3E}">
        <p14:creationId xmlns:p14="http://schemas.microsoft.com/office/powerpoint/2010/main" val="3431222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788BD3CA-A0E6-4F3E-B0A1-6D2FD70BABEE}"/>
              </a:ext>
            </a:extLst>
          </p:cNvPr>
          <p:cNvSpPr txBox="1"/>
          <p:nvPr/>
        </p:nvSpPr>
        <p:spPr>
          <a:xfrm>
            <a:off x="5342658" y="3198166"/>
            <a:ext cx="3045766" cy="461665"/>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القنبلة الذرية على هيروشيما</a:t>
            </a:r>
          </a:p>
        </p:txBody>
      </p:sp>
      <p:pic>
        <p:nvPicPr>
          <p:cNvPr id="3" name="صورة 2">
            <a:extLst>
              <a:ext uri="{FF2B5EF4-FFF2-40B4-BE49-F238E27FC236}">
                <a16:creationId xmlns:a16="http://schemas.microsoft.com/office/drawing/2014/main" id="{ABA5A288-7524-4886-9942-C2B1E2C56A52}"/>
              </a:ext>
            </a:extLst>
          </p:cNvPr>
          <p:cNvPicPr>
            <a:picLocks noChangeAspect="1"/>
          </p:cNvPicPr>
          <p:nvPr/>
        </p:nvPicPr>
        <p:blipFill>
          <a:blip r:embed="rId2"/>
          <a:stretch>
            <a:fillRect/>
          </a:stretch>
        </p:blipFill>
        <p:spPr>
          <a:xfrm>
            <a:off x="755576" y="854049"/>
            <a:ext cx="4155034" cy="51499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5464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2160" y="548680"/>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827584" y="2708920"/>
            <a:ext cx="7488832" cy="2554545"/>
          </a:xfrm>
          <a:prstGeom prst="rect">
            <a:avLst/>
          </a:prstGeom>
          <a:noFill/>
        </p:spPr>
        <p:txBody>
          <a:bodyPr wrap="square" rtlCol="1">
            <a:spAutoFit/>
          </a:bodyPr>
          <a:lstStyle/>
          <a:p>
            <a:pPr lvl="0" algn="ctr"/>
            <a:r>
              <a:rPr lang="ar-EG" sz="4000" b="1" dirty="0">
                <a:solidFill>
                  <a:prstClr val="black"/>
                </a:solidFill>
              </a:rPr>
              <a:t>ارتفعت أعداد القتلى في الحرب العالمية الثانية مقارنة بالحرب العالمية الأولى.</a:t>
            </a:r>
          </a:p>
          <a:p>
            <a:pPr marL="571500" lvl="0" indent="-571500" algn="ctr">
              <a:buFont typeface="Arial" panose="020B0604020202020204" pitchFamily="34" charset="0"/>
              <a:buChar char="•"/>
            </a:pPr>
            <a:r>
              <a:rPr lang="ar-EG" sz="4000" b="1" dirty="0">
                <a:solidFill>
                  <a:prstClr val="black"/>
                </a:solidFill>
              </a:rPr>
              <a:t>ما الأسباب الرئيسة التي أدت إلى ذلك من وجهة نظرك؟</a:t>
            </a:r>
            <a:endParaRPr kumimoji="0" lang="ar-EG" sz="4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53805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E0AC19E3-0BE1-4E13-9485-1BBE77BFB8AD}"/>
              </a:ext>
            </a:extLst>
          </p:cNvPr>
          <p:cNvSpPr txBox="1"/>
          <p:nvPr/>
        </p:nvSpPr>
        <p:spPr>
          <a:xfrm>
            <a:off x="1007604" y="1484784"/>
            <a:ext cx="7128792" cy="3477875"/>
          </a:xfrm>
          <a:prstGeom prst="rect">
            <a:avLst/>
          </a:prstGeom>
          <a:noFill/>
        </p:spPr>
        <p:txBody>
          <a:bodyPr wrap="square" rtlCol="1">
            <a:spAutoFit/>
          </a:bodyPr>
          <a:lstStyle/>
          <a:p>
            <a:pPr marL="571500" marR="0" lvl="0" indent="-571500"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sz="4400" b="1" i="0" u="none" strike="noStrike" kern="1200" cap="none" spc="0" normalizeH="0" baseline="0" noProof="0" dirty="0">
                <a:ln>
                  <a:noFill/>
                </a:ln>
                <a:solidFill>
                  <a:srgbClr val="0000CC"/>
                </a:solidFill>
                <a:effectLst/>
                <a:uLnTx/>
                <a:uFillTx/>
                <a:latin typeface="Calibri"/>
                <a:ea typeface="+mn-ea"/>
                <a:cs typeface="Arial" panose="020B0604020202020204" pitchFamily="34" charset="0"/>
              </a:rPr>
              <a:t>اتساع بقعة الحرب وتعدد مسارح المعارك والجبهات.</a:t>
            </a:r>
          </a:p>
          <a:p>
            <a:pPr marL="571500" marR="0" lvl="0" indent="-571500"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EG" sz="4400" b="1" dirty="0">
                <a:solidFill>
                  <a:srgbClr val="0000CC"/>
                </a:solidFill>
                <a:latin typeface="Calibri"/>
                <a:cs typeface="Arial" panose="020B0604020202020204" pitchFamily="34" charset="0"/>
              </a:rPr>
              <a:t>استعمال الأسلحة الكيماوية.</a:t>
            </a:r>
          </a:p>
          <a:p>
            <a:pPr marL="571500" marR="0" lvl="0" indent="-571500"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EG" sz="4400" b="1" i="0" u="none" strike="noStrike" kern="1200" cap="none" spc="0" normalizeH="0" baseline="0" noProof="0" dirty="0">
                <a:ln>
                  <a:noFill/>
                </a:ln>
                <a:solidFill>
                  <a:srgbClr val="0000CC"/>
                </a:solidFill>
                <a:effectLst/>
                <a:uLnTx/>
                <a:uFillTx/>
                <a:latin typeface="Calibri"/>
                <a:ea typeface="+mn-ea"/>
                <a:cs typeface="Arial" panose="020B0604020202020204" pitchFamily="34" charset="0"/>
              </a:rPr>
              <a:t>الحرب</a:t>
            </a:r>
            <a:r>
              <a:rPr kumimoji="0" lang="ar-EG" sz="4400" b="1" i="0" u="none" strike="noStrike" kern="1200" cap="none" spc="0" normalizeH="0" noProof="0" dirty="0">
                <a:ln>
                  <a:noFill/>
                </a:ln>
                <a:solidFill>
                  <a:srgbClr val="0000CC"/>
                </a:solidFill>
                <a:effectLst/>
                <a:uLnTx/>
                <a:uFillTx/>
                <a:latin typeface="Calibri"/>
                <a:ea typeface="+mn-ea"/>
                <a:cs typeface="Arial" panose="020B0604020202020204" pitchFamily="34" charset="0"/>
              </a:rPr>
              <a:t> الجوية.</a:t>
            </a:r>
          </a:p>
          <a:p>
            <a:pPr marL="571500" marR="0" lvl="0" indent="-571500"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EG" sz="4400" b="1" baseline="0" dirty="0">
                <a:solidFill>
                  <a:srgbClr val="0000CC"/>
                </a:solidFill>
                <a:latin typeface="Calibri"/>
                <a:cs typeface="Arial" panose="020B0604020202020204" pitchFamily="34" charset="0"/>
              </a:rPr>
              <a:t>معسكرات</a:t>
            </a:r>
            <a:r>
              <a:rPr lang="ar-EG" sz="4400" b="1" dirty="0">
                <a:solidFill>
                  <a:srgbClr val="0000CC"/>
                </a:solidFill>
                <a:latin typeface="Calibri"/>
                <a:cs typeface="Arial" panose="020B0604020202020204" pitchFamily="34" charset="0"/>
              </a:rPr>
              <a:t> الإبادة.</a:t>
            </a:r>
            <a:endParaRPr kumimoji="0" lang="ar-EG" sz="4400" b="1" i="0" u="none" strike="noStrike" kern="1200" cap="none" spc="0" normalizeH="0" baseline="0" noProof="0" dirty="0">
              <a:ln>
                <a:noFill/>
              </a:ln>
              <a:solidFill>
                <a:srgbClr val="0000CC"/>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93798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2160" y="548680"/>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899592" y="2708920"/>
            <a:ext cx="7488832" cy="2554545"/>
          </a:xfrm>
          <a:prstGeom prst="rect">
            <a:avLst/>
          </a:prstGeom>
          <a:noFill/>
        </p:spPr>
        <p:txBody>
          <a:bodyPr wrap="square" rtlCol="1">
            <a:spAutoFit/>
          </a:bodyPr>
          <a:lstStyle/>
          <a:p>
            <a:pPr lvl="0" algn="ctr"/>
            <a:r>
              <a:rPr lang="ar-EG" sz="4000" b="1" dirty="0">
                <a:solidFill>
                  <a:prstClr val="black"/>
                </a:solidFill>
              </a:rPr>
              <a:t>ارتفعت أعداد القتلى في الحرب العالمية الثانية مقارنة بالحرب العالمية الأولى.</a:t>
            </a:r>
          </a:p>
          <a:p>
            <a:pPr marL="571500" lvl="0" indent="-571500" algn="ctr">
              <a:buFont typeface="Arial" panose="020B0604020202020204" pitchFamily="34" charset="0"/>
              <a:buChar char="•"/>
            </a:pPr>
            <a:r>
              <a:rPr lang="ar-EG" sz="4000" b="1" dirty="0">
                <a:solidFill>
                  <a:prstClr val="black"/>
                </a:solidFill>
              </a:rPr>
              <a:t>وما الأثر الذي نتج عن ذلك في الدول المتحاربة سياسياً واقتصادياً واجتماعياً؟</a:t>
            </a:r>
            <a:endParaRPr kumimoji="0" lang="ar-EG" sz="4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432225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E0AC19E3-0BE1-4E13-9485-1BBE77BFB8AD}"/>
              </a:ext>
            </a:extLst>
          </p:cNvPr>
          <p:cNvSpPr txBox="1"/>
          <p:nvPr/>
        </p:nvSpPr>
        <p:spPr>
          <a:xfrm>
            <a:off x="1007604" y="2132856"/>
            <a:ext cx="7128792" cy="2123658"/>
          </a:xfrm>
          <a:prstGeom prst="rect">
            <a:avLst/>
          </a:prstGeom>
          <a:noFill/>
        </p:spPr>
        <p:txBody>
          <a:bodyPr wrap="square" rtlCol="1">
            <a:spAutoFit/>
          </a:bodyPr>
          <a:lstStyle/>
          <a:p>
            <a:pPr marR="0" lvl="0" algn="ctr" defTabSz="914400" rtl="1" eaLnBrk="1" fontAlgn="auto" latinLnBrk="0" hangingPunct="1">
              <a:lnSpc>
                <a:spcPct val="100000"/>
              </a:lnSpc>
              <a:spcBef>
                <a:spcPts val="0"/>
              </a:spcBef>
              <a:spcAft>
                <a:spcPts val="0"/>
              </a:spcAft>
              <a:buClrTx/>
              <a:buSzTx/>
              <a:tabLst/>
              <a:defRPr/>
            </a:pPr>
            <a:r>
              <a:rPr kumimoji="0" lang="ar-EG" sz="4400" b="1" i="0" u="none" strike="noStrike" kern="1200" cap="none" spc="0" normalizeH="0" baseline="0" noProof="0" dirty="0">
                <a:ln>
                  <a:noFill/>
                </a:ln>
                <a:solidFill>
                  <a:srgbClr val="0000CC"/>
                </a:solidFill>
                <a:effectLst/>
                <a:uLnTx/>
                <a:uFillTx/>
                <a:latin typeface="Calibri"/>
                <a:ea typeface="+mn-ea"/>
                <a:cs typeface="Arial" panose="020B0604020202020204" pitchFamily="34" charset="0"/>
              </a:rPr>
              <a:t>مقتل حوالي 50 مليون شخص تراجع القوة الاقتصادية أوروبا فكثرت مديونيتها وانخفضت قيمة عمالتها.</a:t>
            </a:r>
          </a:p>
        </p:txBody>
      </p:sp>
    </p:spTree>
    <p:extLst>
      <p:ext uri="{BB962C8B-B14F-4D97-AF65-F5344CB8AC3E}">
        <p14:creationId xmlns:p14="http://schemas.microsoft.com/office/powerpoint/2010/main" val="377495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8F51D2F5-5AF5-47E9-8FB5-AC639AC02AE4}"/>
              </a:ext>
            </a:extLst>
          </p:cNvPr>
          <p:cNvSpPr txBox="1"/>
          <p:nvPr/>
        </p:nvSpPr>
        <p:spPr>
          <a:xfrm>
            <a:off x="804391" y="1195512"/>
            <a:ext cx="3047529" cy="461665"/>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آثار الحرب في موسكو</a:t>
            </a:r>
          </a:p>
        </p:txBody>
      </p:sp>
      <p:sp>
        <p:nvSpPr>
          <p:cNvPr id="9" name="TextBox 4">
            <a:extLst>
              <a:ext uri="{FF2B5EF4-FFF2-40B4-BE49-F238E27FC236}">
                <a16:creationId xmlns:a16="http://schemas.microsoft.com/office/drawing/2014/main" id="{788BD3CA-A0E6-4F3E-B0A1-6D2FD70BABEE}"/>
              </a:ext>
            </a:extLst>
          </p:cNvPr>
          <p:cNvSpPr txBox="1"/>
          <p:nvPr/>
        </p:nvSpPr>
        <p:spPr>
          <a:xfrm>
            <a:off x="5292080" y="4780264"/>
            <a:ext cx="2808312" cy="461665"/>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آثار الحرب في لندن</a:t>
            </a:r>
          </a:p>
        </p:txBody>
      </p:sp>
      <p:pic>
        <p:nvPicPr>
          <p:cNvPr id="4" name="صورة 3">
            <a:extLst>
              <a:ext uri="{FF2B5EF4-FFF2-40B4-BE49-F238E27FC236}">
                <a16:creationId xmlns:a16="http://schemas.microsoft.com/office/drawing/2014/main" id="{3F1E4CF9-2CD6-498A-A88C-3604F6FE36AF}"/>
              </a:ext>
            </a:extLst>
          </p:cNvPr>
          <p:cNvPicPr>
            <a:picLocks noChangeAspect="1"/>
          </p:cNvPicPr>
          <p:nvPr/>
        </p:nvPicPr>
        <p:blipFill>
          <a:blip r:embed="rId2"/>
          <a:stretch>
            <a:fillRect/>
          </a:stretch>
        </p:blipFill>
        <p:spPr>
          <a:xfrm rot="849071">
            <a:off x="4360404" y="765501"/>
            <a:ext cx="3921491" cy="2667650"/>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صورة 6">
            <a:extLst>
              <a:ext uri="{FF2B5EF4-FFF2-40B4-BE49-F238E27FC236}">
                <a16:creationId xmlns:a16="http://schemas.microsoft.com/office/drawing/2014/main" id="{05DA7DEC-CB08-4D80-9026-C960E04AD1E5}"/>
              </a:ext>
            </a:extLst>
          </p:cNvPr>
          <p:cNvPicPr>
            <a:picLocks noChangeAspect="1"/>
          </p:cNvPicPr>
          <p:nvPr/>
        </p:nvPicPr>
        <p:blipFill>
          <a:blip r:embed="rId3"/>
          <a:stretch>
            <a:fillRect/>
          </a:stretch>
        </p:blipFill>
        <p:spPr>
          <a:xfrm>
            <a:off x="871414" y="3140968"/>
            <a:ext cx="3922663" cy="3065069"/>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75476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30" t="1190" r="42453" b="45035"/>
          <a:stretch/>
        </p:blipFill>
        <p:spPr bwMode="auto">
          <a:xfrm flipH="1">
            <a:off x="1835696" y="1124744"/>
            <a:ext cx="5832648" cy="48751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09159" y="2132160"/>
            <a:ext cx="4485721" cy="2860358"/>
          </a:xfrm>
          <a:prstGeom prst="roundRect">
            <a:avLst/>
          </a:prstGeom>
          <a:noFill/>
          <a:ln>
            <a:noFill/>
          </a:ln>
        </p:spPr>
        <p:txBody>
          <a:bodyPr wrap="square" rtlCol="1">
            <a:spAutoFit/>
          </a:bodyPr>
          <a:lstStyle/>
          <a:p>
            <a:pPr lvl="0" algn="ctr"/>
            <a:r>
              <a:rPr lang="ar-EG" sz="5400" b="1" dirty="0">
                <a:solidFill>
                  <a:prstClr val="black"/>
                </a:solidFill>
                <a:effectLst>
                  <a:outerShdw blurRad="38100" dist="38100" dir="2700000" algn="tl">
                    <a:srgbClr val="000000">
                      <a:alpha val="43137"/>
                    </a:srgbClr>
                  </a:outerShdw>
                </a:effectLst>
              </a:rPr>
              <a:t>نتائج الحرب العالمية الثانية وآثارها:</a:t>
            </a:r>
            <a:endParaRPr kumimoji="0" lang="ar-EG"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cs typeface="Arial" panose="020B0604020202020204" pitchFamily="34" charset="0"/>
            </a:endParaRPr>
          </a:p>
        </p:txBody>
      </p:sp>
    </p:spTree>
    <p:extLst>
      <p:ext uri="{BB962C8B-B14F-4D97-AF65-F5344CB8AC3E}">
        <p14:creationId xmlns:p14="http://schemas.microsoft.com/office/powerpoint/2010/main" val="39468700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620688"/>
            <a:ext cx="7848872" cy="5632311"/>
          </a:xfrm>
          <a:prstGeom prst="rect">
            <a:avLst/>
          </a:prstGeom>
          <a:noFill/>
        </p:spPr>
        <p:txBody>
          <a:bodyPr wrap="square" rtlCol="1">
            <a:spAutoFit/>
          </a:bodyPr>
          <a:lstStyle/>
          <a:p>
            <a:r>
              <a:rPr lang="ar-EG" sz="4000" b="1" dirty="0">
                <a:solidFill>
                  <a:srgbClr val="990033"/>
                </a:solidFill>
              </a:rPr>
              <a:t>1- انتصار دول الحلفاء على دول المحور، وسقوط الأنظمة العسكرية في كل من إيطاليا وألمانيا واليابان.</a:t>
            </a:r>
          </a:p>
          <a:p>
            <a:r>
              <a:rPr lang="ar-EG" sz="4000" b="1" dirty="0">
                <a:solidFill>
                  <a:srgbClr val="990033"/>
                </a:solidFill>
              </a:rPr>
              <a:t>2- مقتل ما يزيد على سبعين مليوناً وفقدهم من الأطراف المتحاربة سواء من العسكريين أو المدنيين.</a:t>
            </a:r>
          </a:p>
          <a:p>
            <a:r>
              <a:rPr lang="ar-EG" sz="4000" b="1" dirty="0">
                <a:solidFill>
                  <a:srgbClr val="990033"/>
                </a:solidFill>
              </a:rPr>
              <a:t>3- الخراب الواسع والدمار الذي لحق بكثير من المدن الكبيرة والمصانع والمزارع والمنشآت العسكرية والمدنية.</a:t>
            </a:r>
            <a:endParaRPr lang="ar-EG" sz="4000" b="1" dirty="0"/>
          </a:p>
        </p:txBody>
      </p:sp>
    </p:spTree>
    <p:extLst>
      <p:ext uri="{BB962C8B-B14F-4D97-AF65-F5344CB8AC3E}">
        <p14:creationId xmlns:p14="http://schemas.microsoft.com/office/powerpoint/2010/main" val="2657706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up)">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1196752"/>
            <a:ext cx="7848872" cy="3785652"/>
          </a:xfrm>
          <a:prstGeom prst="rect">
            <a:avLst/>
          </a:prstGeom>
          <a:noFill/>
        </p:spPr>
        <p:txBody>
          <a:bodyPr wrap="square" rtlCol="1">
            <a:spAutoFit/>
          </a:bodyPr>
          <a:lstStyle/>
          <a:p>
            <a:r>
              <a:rPr lang="ar-EG" sz="4000" b="1" dirty="0">
                <a:solidFill>
                  <a:srgbClr val="990033"/>
                </a:solidFill>
              </a:rPr>
              <a:t>4- تقسيم ألمانيا إلى جزأين: شرقي وغربي، وتقسيم عاصمتها برلين، وترسيم الحدود بين الدول الأوروبية على أساس جديد يلائم مصالح الحلفاء.</a:t>
            </a:r>
          </a:p>
          <a:p>
            <a:r>
              <a:rPr lang="ar-EG" sz="4000" b="1" dirty="0">
                <a:solidFill>
                  <a:srgbClr val="990033"/>
                </a:solidFill>
              </a:rPr>
              <a:t>5- إنشاء هيئة الأمم المتحدة بديلاً من عصبة الأمم؛ من أجل إقرار السلام والعدل في العالم.</a:t>
            </a:r>
            <a:endParaRPr lang="ar-EG" sz="4000" b="1" dirty="0"/>
          </a:p>
        </p:txBody>
      </p:sp>
    </p:spTree>
    <p:extLst>
      <p:ext uri="{BB962C8B-B14F-4D97-AF65-F5344CB8AC3E}">
        <p14:creationId xmlns:p14="http://schemas.microsoft.com/office/powerpoint/2010/main" val="3043570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1484784"/>
            <a:ext cx="7848872" cy="3170099"/>
          </a:xfrm>
          <a:prstGeom prst="rect">
            <a:avLst/>
          </a:prstGeom>
          <a:noFill/>
        </p:spPr>
        <p:txBody>
          <a:bodyPr wrap="square" rtlCol="1">
            <a:spAutoFit/>
          </a:bodyPr>
          <a:lstStyle/>
          <a:p>
            <a:r>
              <a:rPr lang="ar-EG" sz="4000" b="1" dirty="0">
                <a:solidFill>
                  <a:srgbClr val="990033"/>
                </a:solidFill>
              </a:rPr>
              <a:t>6- التغيير الجذري في ميزان القوى العالمي، إذ أصبح المحور الأساسي للنظام الدولي بعد الحرب يقوم على قوتين عُظْمَيَيْن، هما: الاتحاد السوفييتي والولايات المتحدة الأمريكية، وتراجع ثقل فرنسا وبريطانيا.</a:t>
            </a:r>
            <a:endParaRPr lang="ar-EG" sz="4000" b="1" dirty="0"/>
          </a:p>
        </p:txBody>
      </p:sp>
    </p:spTree>
    <p:extLst>
      <p:ext uri="{BB962C8B-B14F-4D97-AF65-F5344CB8AC3E}">
        <p14:creationId xmlns:p14="http://schemas.microsoft.com/office/powerpoint/2010/main" val="1634387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47564" y="1536174"/>
            <a:ext cx="7812868" cy="3785652"/>
          </a:xfrm>
          <a:prstGeom prst="rect">
            <a:avLst/>
          </a:prstGeom>
          <a:noFill/>
        </p:spPr>
        <p:txBody>
          <a:bodyPr wrap="square" rtlCol="1">
            <a:spAutoFit/>
          </a:bodyPr>
          <a:lstStyle/>
          <a:p>
            <a:r>
              <a:rPr lang="ar-EG" sz="4000" b="1" dirty="0">
                <a:solidFill>
                  <a:srgbClr val="990033"/>
                </a:solidFill>
              </a:rPr>
              <a:t>7- فَقْد إيطاليا جميع مستعمراتها خارج القارة الأوروبية، مثل: الصومال وإريتريا والحبشة وليبيا.</a:t>
            </a:r>
          </a:p>
          <a:p>
            <a:r>
              <a:rPr lang="ar-EG" sz="4000" b="1" dirty="0">
                <a:solidFill>
                  <a:srgbClr val="990033"/>
                </a:solidFill>
              </a:rPr>
              <a:t>8- فَقْد اليابان الأراضي والبلدان التي احتلتها وانحصارها في أرخبيل اليابان المكتظ بالسكان، تحت الإشراف الأمريكي.</a:t>
            </a:r>
            <a:endParaRPr lang="ar-EG" sz="4000" b="1" dirty="0"/>
          </a:p>
        </p:txBody>
      </p:sp>
    </p:spTree>
    <p:extLst>
      <p:ext uri="{BB962C8B-B14F-4D97-AF65-F5344CB8AC3E}">
        <p14:creationId xmlns:p14="http://schemas.microsoft.com/office/powerpoint/2010/main" val="1892998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65566" y="1536174"/>
            <a:ext cx="7812868" cy="3785652"/>
          </a:xfrm>
          <a:prstGeom prst="rect">
            <a:avLst/>
          </a:prstGeom>
          <a:noFill/>
        </p:spPr>
        <p:txBody>
          <a:bodyPr wrap="square" rtlCol="1">
            <a:spAutoFit/>
          </a:bodyPr>
          <a:lstStyle/>
          <a:p>
            <a:r>
              <a:rPr lang="ar-EG" sz="4000" b="1" dirty="0">
                <a:solidFill>
                  <a:srgbClr val="990033"/>
                </a:solidFill>
              </a:rPr>
              <a:t>9- انقسام العالم إلى معسكرَين: الاشتراكي ويتمثل في الاتحاد السوفييتي ودول أوروبا الشرقية، والرأسمالي المتمثل في الولايات المتحدة الأمريكية ودول أوروبا الغربية؛ وهو ما أدى إلى تَسابق المعسكرَيْنِ من جديد في مجالات التسلح النووي والصاروخي.</a:t>
            </a:r>
            <a:endParaRPr lang="ar-EG" sz="4000" b="1" dirty="0"/>
          </a:p>
        </p:txBody>
      </p:sp>
    </p:spTree>
    <p:extLst>
      <p:ext uri="{BB962C8B-B14F-4D97-AF65-F5344CB8AC3E}">
        <p14:creationId xmlns:p14="http://schemas.microsoft.com/office/powerpoint/2010/main" val="3031099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65566" y="1412776"/>
            <a:ext cx="7812868" cy="4401205"/>
          </a:xfrm>
          <a:prstGeom prst="rect">
            <a:avLst/>
          </a:prstGeom>
          <a:noFill/>
        </p:spPr>
        <p:txBody>
          <a:bodyPr wrap="square" rtlCol="1">
            <a:spAutoFit/>
          </a:bodyPr>
          <a:lstStyle/>
          <a:p>
            <a:r>
              <a:rPr lang="ar-EG" sz="4000" b="1" dirty="0">
                <a:solidFill>
                  <a:srgbClr val="990033"/>
                </a:solidFill>
              </a:rPr>
              <a:t>10- ظهور الأحلاف السياسية والعسكرية والاقتصادية والمنظمات الإقليمية والدولية في مناطق متعددة من العالم، أهمها: حلف شمال الأطلسي، وحلف وارسو، وحلف بغداد، وجامعة الدول العربية، والسوق الأوروبية المشتركة، ومنظمة الوحدة الإفريقية، ودول عدم الانحياز، ورابطة العالم الإسلامي.</a:t>
            </a:r>
            <a:endParaRPr lang="ar-EG" sz="4000" b="1" dirty="0"/>
          </a:p>
        </p:txBody>
      </p:sp>
    </p:spTree>
    <p:extLst>
      <p:ext uri="{BB962C8B-B14F-4D97-AF65-F5344CB8AC3E}">
        <p14:creationId xmlns:p14="http://schemas.microsoft.com/office/powerpoint/2010/main" val="1885358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30" t="1190" r="42453" b="45035"/>
          <a:stretch/>
        </p:blipFill>
        <p:spPr bwMode="auto">
          <a:xfrm flipH="1">
            <a:off x="1835696" y="1124744"/>
            <a:ext cx="5832648" cy="48751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27784" y="1844824"/>
            <a:ext cx="4485721" cy="3507343"/>
          </a:xfrm>
          <a:prstGeom prst="roundRect">
            <a:avLst/>
          </a:prstGeom>
          <a:noFill/>
          <a:ln>
            <a:noFill/>
          </a:ln>
        </p:spPr>
        <p:txBody>
          <a:bodyPr wrap="square" rtlCol="1">
            <a:spAutoFit/>
          </a:bodyPr>
          <a:lstStyle/>
          <a:p>
            <a:pPr lvl="0" algn="ctr"/>
            <a:r>
              <a:rPr lang="ar-EG" sz="5000" b="1" dirty="0">
                <a:solidFill>
                  <a:prstClr val="black"/>
                </a:solidFill>
                <a:effectLst>
                  <a:outerShdw blurRad="38100" dist="38100" dir="2700000" algn="tl">
                    <a:srgbClr val="000000">
                      <a:alpha val="43137"/>
                    </a:srgbClr>
                  </a:outerShdw>
                </a:effectLst>
              </a:rPr>
              <a:t>موقف المملكة العربية السعودية من الحرب العالمية الثانية:</a:t>
            </a:r>
            <a:endParaRPr kumimoji="0" lang="ar-EG" sz="5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cs typeface="Arial" panose="020B0604020202020204" pitchFamily="34" charset="0"/>
            </a:endParaRPr>
          </a:p>
        </p:txBody>
      </p:sp>
    </p:spTree>
    <p:extLst>
      <p:ext uri="{BB962C8B-B14F-4D97-AF65-F5344CB8AC3E}">
        <p14:creationId xmlns:p14="http://schemas.microsoft.com/office/powerpoint/2010/main" val="2828478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5556" y="674400"/>
            <a:ext cx="7992888" cy="5509200"/>
          </a:xfrm>
          <a:prstGeom prst="rect">
            <a:avLst/>
          </a:prstGeom>
          <a:noFill/>
        </p:spPr>
        <p:txBody>
          <a:bodyPr wrap="square" rtlCol="1">
            <a:spAutoFit/>
          </a:bodyPr>
          <a:lstStyle/>
          <a:p>
            <a:pPr algn="ctr"/>
            <a:r>
              <a:rPr lang="ar-EG" sz="4400" b="1" dirty="0">
                <a:solidFill>
                  <a:srgbClr val="002060"/>
                </a:solidFill>
              </a:rPr>
              <a:t>قامت الحرب العالمية الثانية والمملكة العربية السعودية في طور التنمية بعد إعلان توحيد البلاد، وقرر الملك عبدالعزيز آل سعود أن يكون موقف بلاده متفقاً مع مبادئها في تجنب الدخول مع أي طرف ضد آخر؛ لحماية المصالح السعودية والشعب السعودي، فكان القرار هو موقف الحياد حتى شارفت الحرب على نهايتها</a:t>
            </a:r>
          </a:p>
        </p:txBody>
      </p:sp>
    </p:spTree>
    <p:extLst>
      <p:ext uri="{BB962C8B-B14F-4D97-AF65-F5344CB8AC3E}">
        <p14:creationId xmlns:p14="http://schemas.microsoft.com/office/powerpoint/2010/main" val="3694255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1570" y="674400"/>
            <a:ext cx="7740860" cy="5509200"/>
          </a:xfrm>
          <a:prstGeom prst="rect">
            <a:avLst/>
          </a:prstGeom>
          <a:noFill/>
        </p:spPr>
        <p:txBody>
          <a:bodyPr wrap="square" rtlCol="1">
            <a:spAutoFit/>
          </a:bodyPr>
          <a:lstStyle/>
          <a:p>
            <a:pPr algn="ctr"/>
            <a:r>
              <a:rPr lang="ar-EG" sz="4400" b="1" dirty="0">
                <a:solidFill>
                  <a:srgbClr val="002060"/>
                </a:solidFill>
              </a:rPr>
              <a:t>وظهر انتصار قوات الحلفاء في عام ١٣٦٤ هـ/ 1945م، فأصدر الملك عبدالعزيز قراره بالانضمام إلى الحلفاء وإعلان المملكة - ما عدا المنطقة التي تضم المدينتين المقدستين - الحربَ على دول المحور، وذلك لتستفيد المملكة من تسويات ما بعد الحرب وتنضم إلى الدول المؤسسة لهيئة الأمم المتحدة.</a:t>
            </a:r>
          </a:p>
        </p:txBody>
      </p:sp>
    </p:spTree>
    <p:extLst>
      <p:ext uri="{BB962C8B-B14F-4D97-AF65-F5344CB8AC3E}">
        <p14:creationId xmlns:p14="http://schemas.microsoft.com/office/powerpoint/2010/main" val="2350679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830" t="1190" r="42453" b="45035"/>
          <a:stretch/>
        </p:blipFill>
        <p:spPr bwMode="auto">
          <a:xfrm flipH="1">
            <a:off x="1835696" y="1124744"/>
            <a:ext cx="5832648" cy="48751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339752" y="2132160"/>
            <a:ext cx="5133793" cy="2860358"/>
          </a:xfrm>
          <a:prstGeom prst="roundRect">
            <a:avLst/>
          </a:prstGeom>
          <a:noFill/>
          <a:ln>
            <a:noFill/>
          </a:ln>
        </p:spPr>
        <p:txBody>
          <a:bodyPr wrap="square" rtlCol="1">
            <a:spAutoFit/>
          </a:bodyPr>
          <a:lstStyle/>
          <a:p>
            <a:pPr lvl="0" algn="ctr"/>
            <a:r>
              <a:rPr lang="ar-EG" sz="5400" b="1" dirty="0">
                <a:solidFill>
                  <a:prstClr val="black"/>
                </a:solidFill>
                <a:effectLst>
                  <a:outerShdw blurRad="38100" dist="38100" dir="2700000" algn="tl">
                    <a:srgbClr val="000000">
                      <a:alpha val="43137"/>
                    </a:srgbClr>
                  </a:outerShdw>
                </a:effectLst>
              </a:rPr>
              <a:t>زعيما دول الحلفاء يجتمعان بالملك عبدالعزيز:</a:t>
            </a:r>
            <a:endParaRPr kumimoji="0" lang="ar-EG"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cs typeface="Arial" panose="020B0604020202020204" pitchFamily="34" charset="0"/>
            </a:endParaRPr>
          </a:p>
        </p:txBody>
      </p:sp>
    </p:spTree>
    <p:extLst>
      <p:ext uri="{BB962C8B-B14F-4D97-AF65-F5344CB8AC3E}">
        <p14:creationId xmlns:p14="http://schemas.microsoft.com/office/powerpoint/2010/main" val="2396329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797510"/>
            <a:ext cx="7632848" cy="5262979"/>
          </a:xfrm>
          <a:prstGeom prst="rect">
            <a:avLst/>
          </a:prstGeom>
          <a:noFill/>
        </p:spPr>
        <p:txBody>
          <a:bodyPr wrap="square" rtlCol="1">
            <a:spAutoFit/>
          </a:bodyPr>
          <a:lstStyle/>
          <a:p>
            <a:pPr lvl="0" algn="ctr"/>
            <a:r>
              <a:rPr lang="ar-EG" sz="4800" b="1" dirty="0">
                <a:solidFill>
                  <a:srgbClr val="002060"/>
                </a:solidFill>
              </a:rPr>
              <a:t>في نهاية الحرب العالمية الثانية وبعد انتهاء اجتماع مؤتمر يالطا في عام ١٣٦٤ هـ/ 1945م بين زعماء الحليفات الثلاث، وهي الولايات المتحدة الأمريكية والاتحاد السوفييتي وبريطانيا للاتفاق على ترتيبات الانتصار على دول المحور،</a:t>
            </a:r>
            <a:endParaRPr kumimoji="0" lang="ar-EG" sz="4800" b="1" i="0" u="none" strike="noStrike" kern="1200" cap="none" spc="0" normalizeH="0" baseline="0" noProof="0" dirty="0">
              <a:ln>
                <a:noFill/>
              </a:ln>
              <a:solidFill>
                <a:srgbClr val="002060"/>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3766135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9582" y="1012954"/>
            <a:ext cx="7524836" cy="4832092"/>
          </a:xfrm>
          <a:prstGeom prst="rect">
            <a:avLst/>
          </a:prstGeom>
          <a:noFill/>
        </p:spPr>
        <p:txBody>
          <a:bodyPr wrap="square" rtlCol="1">
            <a:spAutoFit/>
          </a:bodyPr>
          <a:lstStyle/>
          <a:p>
            <a:pPr lvl="0" algn="ctr"/>
            <a:r>
              <a:rPr lang="ar-EG" sz="4400" b="1" dirty="0">
                <a:solidFill>
                  <a:srgbClr val="002060"/>
                </a:solidFill>
              </a:rPr>
              <a:t>اجتمع الرئيس الأمريكي فرانكلين روزفلت ورئيس الوزراء البريطاني ونستون تشرشل بالملك عبدالعزيز بن عبدالرحمن آل سعود في البحيرات المرة في مصر، لكون الملك عبدالعزيز شخصية مؤثرة، ولمكانة المملكة العربية السعودية.</a:t>
            </a:r>
            <a:endParaRPr kumimoji="0" lang="ar-EG" sz="4400" b="1" i="0" u="none" strike="noStrike" kern="1200" cap="none" spc="0" normalizeH="0" baseline="0" noProof="0" dirty="0">
              <a:ln>
                <a:noFill/>
              </a:ln>
              <a:solidFill>
                <a:srgbClr val="002060"/>
              </a:solidFill>
              <a:effectLst/>
              <a:uLnTx/>
              <a:uFillTx/>
              <a:latin typeface="Calibri"/>
              <a:cs typeface="Arial" panose="020B0604020202020204" pitchFamily="34" charset="0"/>
            </a:endParaRPr>
          </a:p>
        </p:txBody>
      </p:sp>
    </p:spTree>
    <p:extLst>
      <p:ext uri="{BB962C8B-B14F-4D97-AF65-F5344CB8AC3E}">
        <p14:creationId xmlns:p14="http://schemas.microsoft.com/office/powerpoint/2010/main" val="145697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29789C34-B104-4568-BE2E-C81C725BFD14}"/>
              </a:ext>
            </a:extLst>
          </p:cNvPr>
          <p:cNvSpPr txBox="1"/>
          <p:nvPr/>
        </p:nvSpPr>
        <p:spPr>
          <a:xfrm>
            <a:off x="6108729" y="2723436"/>
            <a:ext cx="2351703" cy="1569660"/>
          </a:xfrm>
          <a:prstGeom prst="rect">
            <a:avLst/>
          </a:prstGeom>
          <a:solidFill>
            <a:schemeClr val="accent3">
              <a:lumMod val="40000"/>
              <a:lumOff val="60000"/>
            </a:schemeClr>
          </a:solidFill>
        </p:spPr>
        <p:txBody>
          <a:bodyPr wrap="square" rtlCol="1">
            <a:spAutoFit/>
          </a:bodyPr>
          <a:lstStyle/>
          <a:p>
            <a:pPr algn="ctr"/>
            <a:r>
              <a:rPr lang="ar-EG" sz="2400" b="1" dirty="0">
                <a:solidFill>
                  <a:srgbClr val="002060"/>
                </a:solidFill>
              </a:rPr>
              <a:t>لقاء الملك عبدالعزيز والرئيس الأمريكي فرانكلين روزفلت عام ١٣٦٤ هـ/ ١٩٤٥ م</a:t>
            </a:r>
          </a:p>
        </p:txBody>
      </p:sp>
      <p:pic>
        <p:nvPicPr>
          <p:cNvPr id="5" name="صورة 4">
            <a:extLst>
              <a:ext uri="{FF2B5EF4-FFF2-40B4-BE49-F238E27FC236}">
                <a16:creationId xmlns:a16="http://schemas.microsoft.com/office/drawing/2014/main" id="{18F16EFD-DC6D-4252-9671-D9C2FCFBDF7D}"/>
              </a:ext>
            </a:extLst>
          </p:cNvPr>
          <p:cNvPicPr>
            <a:picLocks noChangeAspect="1"/>
          </p:cNvPicPr>
          <p:nvPr/>
        </p:nvPicPr>
        <p:blipFill>
          <a:blip r:embed="rId2"/>
          <a:stretch>
            <a:fillRect/>
          </a:stretch>
        </p:blipFill>
        <p:spPr>
          <a:xfrm>
            <a:off x="827584" y="620688"/>
            <a:ext cx="5137129" cy="54674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257327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29789C34-B104-4568-BE2E-C81C725BFD14}"/>
              </a:ext>
            </a:extLst>
          </p:cNvPr>
          <p:cNvSpPr txBox="1"/>
          <p:nvPr/>
        </p:nvSpPr>
        <p:spPr>
          <a:xfrm>
            <a:off x="1340767" y="5673442"/>
            <a:ext cx="6462464" cy="707886"/>
          </a:xfrm>
          <a:prstGeom prst="rect">
            <a:avLst/>
          </a:prstGeom>
          <a:solidFill>
            <a:schemeClr val="accent3">
              <a:lumMod val="40000"/>
              <a:lumOff val="60000"/>
            </a:schemeClr>
          </a:solidFill>
        </p:spPr>
        <p:txBody>
          <a:bodyPr wrap="square" rtlCol="1">
            <a:spAutoFit/>
          </a:bodyPr>
          <a:lstStyle/>
          <a:p>
            <a:pPr algn="ctr"/>
            <a:r>
              <a:rPr lang="ar-EG" sz="2000" b="1" dirty="0">
                <a:solidFill>
                  <a:srgbClr val="002060"/>
                </a:solidFill>
              </a:rPr>
              <a:t>لقاء الملك عبدالعزيز ورئيس الوزراء البريطاني ونستون تشرشل عام ١٣٦٤ هـ/ ١٩٤٥ م</a:t>
            </a:r>
          </a:p>
        </p:txBody>
      </p:sp>
      <p:pic>
        <p:nvPicPr>
          <p:cNvPr id="4" name="صورة 3">
            <a:extLst>
              <a:ext uri="{FF2B5EF4-FFF2-40B4-BE49-F238E27FC236}">
                <a16:creationId xmlns:a16="http://schemas.microsoft.com/office/drawing/2014/main" id="{C855100E-633A-4BD3-884B-F38B8C4478C3}"/>
              </a:ext>
            </a:extLst>
          </p:cNvPr>
          <p:cNvPicPr>
            <a:picLocks noChangeAspect="1"/>
          </p:cNvPicPr>
          <p:nvPr/>
        </p:nvPicPr>
        <p:blipFill>
          <a:blip r:embed="rId2"/>
          <a:stretch>
            <a:fillRect/>
          </a:stretch>
        </p:blipFill>
        <p:spPr>
          <a:xfrm>
            <a:off x="1864903" y="476672"/>
            <a:ext cx="5414193" cy="51065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8810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1"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12160" y="548680"/>
            <a:ext cx="2376264" cy="1298377"/>
          </a:xfrm>
          <a:prstGeom prst="wedgeEllipseCallout">
            <a:avLst>
              <a:gd name="adj1" fmla="val -28159"/>
              <a:gd name="adj2" fmla="val 67917"/>
            </a:avLst>
          </a:prstGeom>
          <a:solidFill>
            <a:schemeClr val="accent4">
              <a:lumMod val="50000"/>
            </a:schemeClr>
          </a:solidFill>
          <a:ln w="76200">
            <a:solidFill>
              <a:schemeClr val="accent6">
                <a:lumMod val="40000"/>
                <a:lumOff val="60000"/>
              </a:schemeClr>
            </a:solidFill>
          </a:ln>
          <a:scene3d>
            <a:camera prst="orthographicFront"/>
            <a:lightRig rig="threePt" dir="t"/>
          </a:scene3d>
          <a:sp3d>
            <a:bevelT w="114300" prst="artDeco"/>
          </a:sp3d>
        </p:spPr>
        <p:txBody>
          <a:bodyPr wrap="square" rtlCol="1">
            <a:spAutoFit/>
          </a:bodyPr>
          <a:lstStyle>
            <a:defPPr>
              <a:defRPr lang="ar-EG"/>
            </a:defPPr>
            <a:lvl1pPr algn="ctr">
              <a:defRPr sz="5400" b="1">
                <a:ln w="0"/>
                <a:effectLst>
                  <a:outerShdw blurRad="38100" dist="19050" dir="2700000" algn="tl" rotWithShape="0">
                    <a:schemeClr val="dk1">
                      <a:alpha val="40000"/>
                    </a:schemeClr>
                  </a:outerShdw>
                </a:effectLst>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5400" b="1" i="0" u="none" strike="noStrike" kern="1200" cap="none" spc="0" normalizeH="0" baseline="0" noProof="0" dirty="0">
                <a:ln w="0"/>
                <a:solidFill>
                  <a:srgbClr val="F79646">
                    <a:lumMod val="20000"/>
                    <a:lumOff val="80000"/>
                  </a:srgbClr>
                </a:solidFill>
                <a:effectLst>
                  <a:outerShdw blurRad="38100" dist="38100" dir="2700000" algn="tl">
                    <a:srgbClr val="000000">
                      <a:alpha val="43137"/>
                    </a:srgbClr>
                  </a:outerShdw>
                </a:effectLst>
                <a:uLnTx/>
                <a:uFillTx/>
                <a:latin typeface="Calibri"/>
                <a:ea typeface="+mn-ea"/>
                <a:cs typeface="Arial" panose="020B0604020202020204" pitchFamily="34" charset="0"/>
              </a:rPr>
              <a:t>فكر</a:t>
            </a:r>
          </a:p>
        </p:txBody>
      </p:sp>
      <p:sp>
        <p:nvSpPr>
          <p:cNvPr id="3" name="TextBox 4">
            <a:extLst>
              <a:ext uri="{FF2B5EF4-FFF2-40B4-BE49-F238E27FC236}">
                <a16:creationId xmlns:a16="http://schemas.microsoft.com/office/drawing/2014/main" id="{8F51D2F5-5AF5-47E9-8FB5-AC639AC02AE4}"/>
              </a:ext>
            </a:extLst>
          </p:cNvPr>
          <p:cNvSpPr txBox="1"/>
          <p:nvPr/>
        </p:nvSpPr>
        <p:spPr>
          <a:xfrm>
            <a:off x="827584" y="2708920"/>
            <a:ext cx="7488832" cy="3170099"/>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EG" sz="4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قال</a:t>
            </a:r>
            <a:r>
              <a:rPr kumimoji="0" lang="ar-EG" sz="4000" b="1" i="0" u="none" strike="noStrike" kern="1200" cap="none" spc="0" normalizeH="0" noProof="0" dirty="0">
                <a:ln>
                  <a:noFill/>
                </a:ln>
                <a:solidFill>
                  <a:prstClr val="black"/>
                </a:solidFill>
                <a:effectLst/>
                <a:uLnTx/>
                <a:uFillTx/>
                <a:latin typeface="Calibri"/>
                <a:ea typeface="+mn-ea"/>
                <a:cs typeface="Arial" panose="020B0604020202020204" pitchFamily="34" charset="0"/>
              </a:rPr>
              <a:t> الرئيس الأمريكي فرانكلين </a:t>
            </a:r>
            <a:r>
              <a:rPr kumimoji="0" lang="ar-EG" sz="4000" b="1" i="0" u="none" strike="noStrike" kern="1200" cap="none" spc="0" normalizeH="0" noProof="0" dirty="0" err="1">
                <a:ln>
                  <a:noFill/>
                </a:ln>
                <a:solidFill>
                  <a:prstClr val="black"/>
                </a:solidFill>
                <a:effectLst/>
                <a:uLnTx/>
                <a:uFillTx/>
                <a:latin typeface="Calibri"/>
                <a:ea typeface="+mn-ea"/>
                <a:cs typeface="Arial" panose="020B0604020202020204" pitchFamily="34" charset="0"/>
              </a:rPr>
              <a:t>رزوفلت</a:t>
            </a:r>
            <a:r>
              <a:rPr kumimoji="0" lang="ar-EG" sz="4000" b="1" i="0" u="none" strike="noStrike" kern="1200" cap="none" spc="0" normalizeH="0" noProof="0" dirty="0">
                <a:ln>
                  <a:noFill/>
                </a:ln>
                <a:solidFill>
                  <a:prstClr val="black"/>
                </a:solidFill>
                <a:effectLst/>
                <a:uLnTx/>
                <a:uFillTx/>
                <a:latin typeface="Calibri"/>
                <a:ea typeface="+mn-ea"/>
                <a:cs typeface="Arial" panose="020B0604020202020204" pitchFamily="34" charset="0"/>
              </a:rPr>
              <a:t> (تعلمت من الملك عبد العزيز عن قضية فلسطين ما لم أعرفه من قبل)، في رأيك معني هذه العبارة؟ وما هو الحدث الذي قيلت فيه؟ وأهم نتائجه؟</a:t>
            </a:r>
            <a:endParaRPr kumimoji="0" lang="ar-EG" sz="4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615759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5228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2843</TotalTime>
  <Words>1808</Words>
  <Application>Microsoft Office PowerPoint</Application>
  <PresentationFormat>عرض على الشاشة (4:3)</PresentationFormat>
  <Paragraphs>119</Paragraphs>
  <Slides>66</Slides>
  <Notes>1</Notes>
  <HiddenSlides>0</HiddenSlides>
  <MMClips>0</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66</vt:i4>
      </vt:variant>
    </vt:vector>
  </HeadingPairs>
  <TitlesOfParts>
    <vt:vector size="73" baseType="lpstr">
      <vt:lpstr>Arial</vt:lpstr>
      <vt:lpstr>Calibri</vt:lpstr>
      <vt:lpstr>Calibri Light</vt:lpstr>
      <vt:lpstr>Traditional Arabic</vt:lpstr>
      <vt:lpstr>Wingdings</vt:lpstr>
      <vt:lpstr>Office Theme</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 Adel</dc:creator>
  <cp:lastModifiedBy>Windows 10</cp:lastModifiedBy>
  <cp:revision>323</cp:revision>
  <dcterms:created xsi:type="dcterms:W3CDTF">2019-12-09T16:07:30Z</dcterms:created>
  <dcterms:modified xsi:type="dcterms:W3CDTF">2025-05-08T05:07:57Z</dcterms:modified>
</cp:coreProperties>
</file>