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32"/>
  </p:notesMasterIdLst>
  <p:sldIdLst>
    <p:sldId id="487" r:id="rId3"/>
    <p:sldId id="256" r:id="rId4"/>
    <p:sldId id="489" r:id="rId5"/>
    <p:sldId id="258" r:id="rId6"/>
    <p:sldId id="299" r:id="rId7"/>
    <p:sldId id="261" r:id="rId8"/>
    <p:sldId id="260" r:id="rId9"/>
    <p:sldId id="458" r:id="rId10"/>
    <p:sldId id="477" r:id="rId11"/>
    <p:sldId id="446" r:id="rId12"/>
    <p:sldId id="287" r:id="rId13"/>
    <p:sldId id="478" r:id="rId14"/>
    <p:sldId id="434" r:id="rId15"/>
    <p:sldId id="409" r:id="rId16"/>
    <p:sldId id="364" r:id="rId17"/>
    <p:sldId id="481" r:id="rId18"/>
    <p:sldId id="482" r:id="rId19"/>
    <p:sldId id="483" r:id="rId20"/>
    <p:sldId id="484" r:id="rId21"/>
    <p:sldId id="485" r:id="rId22"/>
    <p:sldId id="427" r:id="rId23"/>
    <p:sldId id="379" r:id="rId24"/>
    <p:sldId id="479" r:id="rId25"/>
    <p:sldId id="480" r:id="rId26"/>
    <p:sldId id="432" r:id="rId27"/>
    <p:sldId id="433" r:id="rId28"/>
    <p:sldId id="310" r:id="rId29"/>
    <p:sldId id="486" r:id="rId30"/>
    <p:sldId id="488" r:id="rId31"/>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FF3300"/>
    <a:srgbClr val="0033CC"/>
    <a:srgbClr val="E6E6E6"/>
    <a:srgbClr val="008000"/>
    <a:srgbClr val="B6DC5A"/>
    <a:srgbClr val="84CCC9"/>
    <a:srgbClr val="D60093"/>
    <a:srgbClr val="FFDD8C"/>
    <a:srgbClr val="96C4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نمط فاتح 2 - تميي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59" d="100"/>
          <a:sy n="59" d="100"/>
        </p:scale>
        <p:origin x="78" y="6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CE01E7-8345-40A5-A087-0C43F7CFA228}" type="doc">
      <dgm:prSet loTypeId="urn:microsoft.com/office/officeart/2008/layout/HorizontalMultiLevelHierarchy" loCatId="hierarchy" qsTypeId="urn:microsoft.com/office/officeart/2005/8/quickstyle/simple5" qsCatId="simple" csTypeId="urn:microsoft.com/office/officeart/2005/8/colors/colorful2" csCatId="colorful" phldr="1"/>
      <dgm:spPr/>
      <dgm:t>
        <a:bodyPr/>
        <a:lstStyle/>
        <a:p>
          <a:pPr rtl="1"/>
          <a:endParaRPr lang="ar-EG"/>
        </a:p>
      </dgm:t>
    </dgm:pt>
    <dgm:pt modelId="{8B064286-B8F3-4EB5-AEC6-EBB42D0AD154}">
      <dgm:prSet phldrT="[نص]"/>
      <dgm:spPr>
        <a:solidFill>
          <a:schemeClr val="accent4">
            <a:lumMod val="50000"/>
          </a:schemeClr>
        </a:solidFill>
      </dgm:spPr>
      <dgm:t>
        <a:bodyPr/>
        <a:lstStyle/>
        <a:p>
          <a:pPr rtl="1"/>
          <a:r>
            <a:rPr lang="ar-EG" b="1" dirty="0"/>
            <a:t>أجهزة هيئة الأمم المتحدة</a:t>
          </a:r>
        </a:p>
      </dgm:t>
    </dgm:pt>
    <dgm:pt modelId="{2CEA7E35-440D-479A-8977-EE257E9256D7}" type="parTrans" cxnId="{73DAEF15-A168-4E20-B89D-22FFB9FB0340}">
      <dgm:prSet/>
      <dgm:spPr/>
      <dgm:t>
        <a:bodyPr/>
        <a:lstStyle/>
        <a:p>
          <a:pPr rtl="1"/>
          <a:endParaRPr lang="ar-EG" b="1"/>
        </a:p>
      </dgm:t>
    </dgm:pt>
    <dgm:pt modelId="{51C223B4-8F2C-4FA6-8DA0-23176EA90331}" type="sibTrans" cxnId="{73DAEF15-A168-4E20-B89D-22FFB9FB0340}">
      <dgm:prSet/>
      <dgm:spPr/>
      <dgm:t>
        <a:bodyPr/>
        <a:lstStyle/>
        <a:p>
          <a:pPr rtl="1"/>
          <a:endParaRPr lang="ar-EG" b="1"/>
        </a:p>
      </dgm:t>
    </dgm:pt>
    <dgm:pt modelId="{BB7680D7-2983-4408-81BC-936438549B15}">
      <dgm:prSet phldrT="[نص]"/>
      <dgm:spPr>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dgm:spPr>
      <dgm:t>
        <a:bodyPr/>
        <a:lstStyle/>
        <a:p>
          <a:pPr rtl="1"/>
          <a:r>
            <a:rPr lang="ar-EG" b="1" dirty="0"/>
            <a:t>محكمة العدل الدولية</a:t>
          </a:r>
        </a:p>
      </dgm:t>
    </dgm:pt>
    <dgm:pt modelId="{6EF4F512-41C7-4BF7-9698-B64866117F8F}" type="parTrans" cxnId="{0EFACC16-2664-47DD-8235-64A6CEE3B7D6}">
      <dgm:prSet/>
      <dgm:spPr/>
      <dgm:t>
        <a:bodyPr/>
        <a:lstStyle/>
        <a:p>
          <a:pPr rtl="1"/>
          <a:endParaRPr lang="ar-EG" b="1"/>
        </a:p>
      </dgm:t>
    </dgm:pt>
    <dgm:pt modelId="{2E9AB609-A606-482B-95BA-741D03E2538C}" type="sibTrans" cxnId="{0EFACC16-2664-47DD-8235-64A6CEE3B7D6}">
      <dgm:prSet/>
      <dgm:spPr/>
      <dgm:t>
        <a:bodyPr/>
        <a:lstStyle/>
        <a:p>
          <a:pPr rtl="1"/>
          <a:endParaRPr lang="ar-EG" b="1"/>
        </a:p>
      </dgm:t>
    </dgm:pt>
    <dgm:pt modelId="{4EC140DA-D8F7-43DE-83B1-C332DD57AA13}">
      <dgm:prSet phldrT="[نص]"/>
      <dgm:spPr>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dgm:spPr>
      <dgm:t>
        <a:bodyPr/>
        <a:lstStyle/>
        <a:p>
          <a:pPr rtl="1"/>
          <a:r>
            <a:rPr lang="ar-EG" b="1" dirty="0"/>
            <a:t>المجلس الاقتصادي والاجتماعي</a:t>
          </a:r>
        </a:p>
      </dgm:t>
    </dgm:pt>
    <dgm:pt modelId="{5EA64E95-9C13-4EA0-9734-03542F34FDA8}" type="parTrans" cxnId="{E3033D7E-347D-41D5-BB5B-0E6BEBDC2A98}">
      <dgm:prSet/>
      <dgm:spPr/>
      <dgm:t>
        <a:bodyPr/>
        <a:lstStyle/>
        <a:p>
          <a:pPr rtl="1"/>
          <a:endParaRPr lang="ar-EG" b="1"/>
        </a:p>
      </dgm:t>
    </dgm:pt>
    <dgm:pt modelId="{612FCD93-E4D2-4B86-AE6A-C1E67087657E}" type="sibTrans" cxnId="{E3033D7E-347D-41D5-BB5B-0E6BEBDC2A98}">
      <dgm:prSet/>
      <dgm:spPr/>
      <dgm:t>
        <a:bodyPr/>
        <a:lstStyle/>
        <a:p>
          <a:pPr rtl="1"/>
          <a:endParaRPr lang="ar-EG" b="1"/>
        </a:p>
      </dgm:t>
    </dgm:pt>
    <dgm:pt modelId="{74234A9C-618F-415C-AD0F-5F4E18AB2E7E}">
      <dgm:prSet phldrT="[نص]"/>
      <dgm:spPr>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dgm:spPr>
      <dgm:t>
        <a:bodyPr/>
        <a:lstStyle/>
        <a:p>
          <a:pPr rtl="1"/>
          <a:r>
            <a:rPr lang="ar-EG" b="1" dirty="0"/>
            <a:t>الجمعية العامة</a:t>
          </a:r>
        </a:p>
      </dgm:t>
    </dgm:pt>
    <dgm:pt modelId="{938B862D-860D-4C99-92A2-23B3ED7F8664}" type="parTrans" cxnId="{91C33A06-F345-48AB-9FCD-5CC5DA1271FF}">
      <dgm:prSet/>
      <dgm:spPr/>
      <dgm:t>
        <a:bodyPr/>
        <a:lstStyle/>
        <a:p>
          <a:pPr rtl="1"/>
          <a:endParaRPr lang="ar-EG" b="1"/>
        </a:p>
      </dgm:t>
    </dgm:pt>
    <dgm:pt modelId="{4E08F816-BBC8-46DB-87A7-708DE824E958}" type="sibTrans" cxnId="{91C33A06-F345-48AB-9FCD-5CC5DA1271FF}">
      <dgm:prSet/>
      <dgm:spPr/>
      <dgm:t>
        <a:bodyPr/>
        <a:lstStyle/>
        <a:p>
          <a:pPr rtl="1"/>
          <a:endParaRPr lang="ar-EG" b="1"/>
        </a:p>
      </dgm:t>
    </dgm:pt>
    <dgm:pt modelId="{7E8CEE04-B841-4974-B875-8B5B43055828}">
      <dgm:prSet phldrT="[نص]"/>
      <dgm:spPr>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dgm:spPr>
      <dgm:t>
        <a:bodyPr/>
        <a:lstStyle/>
        <a:p>
          <a:pPr rtl="1"/>
          <a:r>
            <a:rPr lang="ar-EG" b="1" dirty="0"/>
            <a:t>مجلس الوصاية</a:t>
          </a:r>
        </a:p>
      </dgm:t>
    </dgm:pt>
    <dgm:pt modelId="{00E76D3F-32D0-403E-A827-F5D910264F62}" type="parTrans" cxnId="{206F789A-BEAE-4908-9D0B-6FC3CCAD997B}">
      <dgm:prSet/>
      <dgm:spPr/>
      <dgm:t>
        <a:bodyPr/>
        <a:lstStyle/>
        <a:p>
          <a:pPr rtl="1"/>
          <a:endParaRPr lang="ar-EG"/>
        </a:p>
      </dgm:t>
    </dgm:pt>
    <dgm:pt modelId="{D3625972-9064-47EE-AF97-6A35FE8F2B04}" type="sibTrans" cxnId="{206F789A-BEAE-4908-9D0B-6FC3CCAD997B}">
      <dgm:prSet/>
      <dgm:spPr/>
      <dgm:t>
        <a:bodyPr/>
        <a:lstStyle/>
        <a:p>
          <a:pPr rtl="1"/>
          <a:endParaRPr lang="ar-EG"/>
        </a:p>
      </dgm:t>
    </dgm:pt>
    <dgm:pt modelId="{91B0E5D0-EA6A-45DE-B9A7-F69851FF656E}">
      <dgm:prSet phldrT="[نص]"/>
      <dgm:spPr>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dgm:spPr>
      <dgm:t>
        <a:bodyPr/>
        <a:lstStyle/>
        <a:p>
          <a:pPr rtl="1"/>
          <a:r>
            <a:rPr lang="ar-EG" b="1" dirty="0"/>
            <a:t>مجلس الأمن</a:t>
          </a:r>
        </a:p>
      </dgm:t>
    </dgm:pt>
    <dgm:pt modelId="{307CEB60-0208-45BF-8657-2CF7026FB732}" type="parTrans" cxnId="{C55D2EBF-FA0F-4152-BB01-D260025CBA02}">
      <dgm:prSet/>
      <dgm:spPr/>
      <dgm:t>
        <a:bodyPr/>
        <a:lstStyle/>
        <a:p>
          <a:pPr rtl="1"/>
          <a:endParaRPr lang="ar-EG"/>
        </a:p>
      </dgm:t>
    </dgm:pt>
    <dgm:pt modelId="{0E13A528-5064-4948-AF97-F599598014A2}" type="sibTrans" cxnId="{C55D2EBF-FA0F-4152-BB01-D260025CBA02}">
      <dgm:prSet/>
      <dgm:spPr/>
      <dgm:t>
        <a:bodyPr/>
        <a:lstStyle/>
        <a:p>
          <a:pPr rtl="1"/>
          <a:endParaRPr lang="ar-EG"/>
        </a:p>
      </dgm:t>
    </dgm:pt>
    <dgm:pt modelId="{6C87D681-844E-42A5-8C41-130F9C942065}">
      <dgm:prSet phldrT="[نص]"/>
      <dgm:spPr>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dgm:spPr>
      <dgm:t>
        <a:bodyPr/>
        <a:lstStyle/>
        <a:p>
          <a:pPr rtl="1"/>
          <a:r>
            <a:rPr lang="ar-EG" b="1" dirty="0"/>
            <a:t>الأمانة العامة</a:t>
          </a:r>
        </a:p>
      </dgm:t>
    </dgm:pt>
    <dgm:pt modelId="{929401C1-0B4D-4B4A-8AB0-51FAF8AA56A1}" type="parTrans" cxnId="{DD7EDA0F-BD5A-4EE6-AD19-6605728C431E}">
      <dgm:prSet/>
      <dgm:spPr/>
      <dgm:t>
        <a:bodyPr/>
        <a:lstStyle/>
        <a:p>
          <a:pPr rtl="1"/>
          <a:endParaRPr lang="ar-EG"/>
        </a:p>
      </dgm:t>
    </dgm:pt>
    <dgm:pt modelId="{817993BB-6203-46C7-B3A5-1715732BDB44}" type="sibTrans" cxnId="{DD7EDA0F-BD5A-4EE6-AD19-6605728C431E}">
      <dgm:prSet/>
      <dgm:spPr/>
      <dgm:t>
        <a:bodyPr/>
        <a:lstStyle/>
        <a:p>
          <a:pPr rtl="1"/>
          <a:endParaRPr lang="ar-EG"/>
        </a:p>
      </dgm:t>
    </dgm:pt>
    <dgm:pt modelId="{400D22CE-E609-4B62-8469-33174919B0B3}" type="pres">
      <dgm:prSet presAssocID="{27CE01E7-8345-40A5-A087-0C43F7CFA228}" presName="Name0" presStyleCnt="0">
        <dgm:presLayoutVars>
          <dgm:chPref val="1"/>
          <dgm:dir val="rev"/>
          <dgm:animOne val="branch"/>
          <dgm:animLvl val="lvl"/>
          <dgm:resizeHandles val="exact"/>
        </dgm:presLayoutVars>
      </dgm:prSet>
      <dgm:spPr/>
      <dgm:t>
        <a:bodyPr/>
        <a:lstStyle/>
        <a:p>
          <a:endParaRPr lang="en-US"/>
        </a:p>
      </dgm:t>
    </dgm:pt>
    <dgm:pt modelId="{AA1EAF5B-4121-4E41-9F4A-2F6A68771803}" type="pres">
      <dgm:prSet presAssocID="{8B064286-B8F3-4EB5-AEC6-EBB42D0AD154}" presName="root1" presStyleCnt="0"/>
      <dgm:spPr/>
    </dgm:pt>
    <dgm:pt modelId="{8B1973C9-4B3A-45F6-B1D0-9602D19981BD}" type="pres">
      <dgm:prSet presAssocID="{8B064286-B8F3-4EB5-AEC6-EBB42D0AD154}" presName="LevelOneTextNode" presStyleLbl="node0" presStyleIdx="0" presStyleCnt="1" custScaleY="109885">
        <dgm:presLayoutVars>
          <dgm:chPref val="3"/>
        </dgm:presLayoutVars>
      </dgm:prSet>
      <dgm:spPr/>
      <dgm:t>
        <a:bodyPr/>
        <a:lstStyle/>
        <a:p>
          <a:endParaRPr lang="en-US"/>
        </a:p>
      </dgm:t>
    </dgm:pt>
    <dgm:pt modelId="{90F10888-4704-47D1-8217-DDF2FE02CAA5}" type="pres">
      <dgm:prSet presAssocID="{8B064286-B8F3-4EB5-AEC6-EBB42D0AD154}" presName="level2hierChild" presStyleCnt="0"/>
      <dgm:spPr/>
    </dgm:pt>
    <dgm:pt modelId="{666C26DD-98AC-4D55-98D6-5D567039F464}" type="pres">
      <dgm:prSet presAssocID="{6EF4F512-41C7-4BF7-9698-B64866117F8F}" presName="conn2-1" presStyleLbl="parChTrans1D2" presStyleIdx="0" presStyleCnt="6"/>
      <dgm:spPr/>
      <dgm:t>
        <a:bodyPr/>
        <a:lstStyle/>
        <a:p>
          <a:endParaRPr lang="en-US"/>
        </a:p>
      </dgm:t>
    </dgm:pt>
    <dgm:pt modelId="{8AFAEC59-048D-4E38-AA7F-4C93E0196539}" type="pres">
      <dgm:prSet presAssocID="{6EF4F512-41C7-4BF7-9698-B64866117F8F}" presName="connTx" presStyleLbl="parChTrans1D2" presStyleIdx="0" presStyleCnt="6"/>
      <dgm:spPr/>
      <dgm:t>
        <a:bodyPr/>
        <a:lstStyle/>
        <a:p>
          <a:endParaRPr lang="en-US"/>
        </a:p>
      </dgm:t>
    </dgm:pt>
    <dgm:pt modelId="{C305032D-4E94-4AC5-8390-A3A60086F682}" type="pres">
      <dgm:prSet presAssocID="{BB7680D7-2983-4408-81BC-936438549B15}" presName="root2" presStyleCnt="0"/>
      <dgm:spPr/>
    </dgm:pt>
    <dgm:pt modelId="{6E5D6074-9934-4B79-AF0F-D513BE9CEFA4}" type="pres">
      <dgm:prSet presAssocID="{BB7680D7-2983-4408-81BC-936438549B15}" presName="LevelTwoTextNode" presStyleLbl="node2" presStyleIdx="0" presStyleCnt="6">
        <dgm:presLayoutVars>
          <dgm:chPref val="3"/>
        </dgm:presLayoutVars>
      </dgm:prSet>
      <dgm:spPr/>
      <dgm:t>
        <a:bodyPr/>
        <a:lstStyle/>
        <a:p>
          <a:endParaRPr lang="en-US"/>
        </a:p>
      </dgm:t>
    </dgm:pt>
    <dgm:pt modelId="{6A572F1E-E652-43CE-9DC1-057BF33228DB}" type="pres">
      <dgm:prSet presAssocID="{BB7680D7-2983-4408-81BC-936438549B15}" presName="level3hierChild" presStyleCnt="0"/>
      <dgm:spPr/>
    </dgm:pt>
    <dgm:pt modelId="{4FC7E513-7A7F-4604-81A4-B13291E495FA}" type="pres">
      <dgm:prSet presAssocID="{5EA64E95-9C13-4EA0-9734-03542F34FDA8}" presName="conn2-1" presStyleLbl="parChTrans1D2" presStyleIdx="1" presStyleCnt="6"/>
      <dgm:spPr/>
      <dgm:t>
        <a:bodyPr/>
        <a:lstStyle/>
        <a:p>
          <a:endParaRPr lang="en-US"/>
        </a:p>
      </dgm:t>
    </dgm:pt>
    <dgm:pt modelId="{9111BA2E-7852-4A2F-8186-D208D219E78B}" type="pres">
      <dgm:prSet presAssocID="{5EA64E95-9C13-4EA0-9734-03542F34FDA8}" presName="connTx" presStyleLbl="parChTrans1D2" presStyleIdx="1" presStyleCnt="6"/>
      <dgm:spPr/>
      <dgm:t>
        <a:bodyPr/>
        <a:lstStyle/>
        <a:p>
          <a:endParaRPr lang="en-US"/>
        </a:p>
      </dgm:t>
    </dgm:pt>
    <dgm:pt modelId="{0EC15E72-F849-4AC5-A5C1-01DEF9E3E733}" type="pres">
      <dgm:prSet presAssocID="{4EC140DA-D8F7-43DE-83B1-C332DD57AA13}" presName="root2" presStyleCnt="0"/>
      <dgm:spPr/>
    </dgm:pt>
    <dgm:pt modelId="{725D4DEC-C945-4587-ABE4-AAFCF49E4471}" type="pres">
      <dgm:prSet presAssocID="{4EC140DA-D8F7-43DE-83B1-C332DD57AA13}" presName="LevelTwoTextNode" presStyleLbl="node2" presStyleIdx="1" presStyleCnt="6">
        <dgm:presLayoutVars>
          <dgm:chPref val="3"/>
        </dgm:presLayoutVars>
      </dgm:prSet>
      <dgm:spPr/>
      <dgm:t>
        <a:bodyPr/>
        <a:lstStyle/>
        <a:p>
          <a:endParaRPr lang="en-US"/>
        </a:p>
      </dgm:t>
    </dgm:pt>
    <dgm:pt modelId="{C384FEE2-EC85-4A3F-8532-3DF24366FD22}" type="pres">
      <dgm:prSet presAssocID="{4EC140DA-D8F7-43DE-83B1-C332DD57AA13}" presName="level3hierChild" presStyleCnt="0"/>
      <dgm:spPr/>
    </dgm:pt>
    <dgm:pt modelId="{E7F6F2D6-3BFD-45CC-A7C8-DB3F0E09A0BE}" type="pres">
      <dgm:prSet presAssocID="{938B862D-860D-4C99-92A2-23B3ED7F8664}" presName="conn2-1" presStyleLbl="parChTrans1D2" presStyleIdx="2" presStyleCnt="6"/>
      <dgm:spPr/>
      <dgm:t>
        <a:bodyPr/>
        <a:lstStyle/>
        <a:p>
          <a:endParaRPr lang="en-US"/>
        </a:p>
      </dgm:t>
    </dgm:pt>
    <dgm:pt modelId="{C93ADCCD-A19A-4422-80B1-CE33C9B50D87}" type="pres">
      <dgm:prSet presAssocID="{938B862D-860D-4C99-92A2-23B3ED7F8664}" presName="connTx" presStyleLbl="parChTrans1D2" presStyleIdx="2" presStyleCnt="6"/>
      <dgm:spPr/>
      <dgm:t>
        <a:bodyPr/>
        <a:lstStyle/>
        <a:p>
          <a:endParaRPr lang="en-US"/>
        </a:p>
      </dgm:t>
    </dgm:pt>
    <dgm:pt modelId="{F964E18D-05E1-4581-AD84-02FA6DE9F933}" type="pres">
      <dgm:prSet presAssocID="{74234A9C-618F-415C-AD0F-5F4E18AB2E7E}" presName="root2" presStyleCnt="0"/>
      <dgm:spPr/>
    </dgm:pt>
    <dgm:pt modelId="{1A7FA3EF-E47F-4C21-BBB0-570F2E668727}" type="pres">
      <dgm:prSet presAssocID="{74234A9C-618F-415C-AD0F-5F4E18AB2E7E}" presName="LevelTwoTextNode" presStyleLbl="node2" presStyleIdx="2" presStyleCnt="6">
        <dgm:presLayoutVars>
          <dgm:chPref val="3"/>
        </dgm:presLayoutVars>
      </dgm:prSet>
      <dgm:spPr/>
      <dgm:t>
        <a:bodyPr/>
        <a:lstStyle/>
        <a:p>
          <a:endParaRPr lang="en-US"/>
        </a:p>
      </dgm:t>
    </dgm:pt>
    <dgm:pt modelId="{40712277-415A-4E4F-9244-FAF053212958}" type="pres">
      <dgm:prSet presAssocID="{74234A9C-618F-415C-AD0F-5F4E18AB2E7E}" presName="level3hierChild" presStyleCnt="0"/>
      <dgm:spPr/>
    </dgm:pt>
    <dgm:pt modelId="{D9459B0A-77E0-468F-A791-3C3B8133788E}" type="pres">
      <dgm:prSet presAssocID="{00E76D3F-32D0-403E-A827-F5D910264F62}" presName="conn2-1" presStyleLbl="parChTrans1D2" presStyleIdx="3" presStyleCnt="6"/>
      <dgm:spPr/>
      <dgm:t>
        <a:bodyPr/>
        <a:lstStyle/>
        <a:p>
          <a:endParaRPr lang="en-US"/>
        </a:p>
      </dgm:t>
    </dgm:pt>
    <dgm:pt modelId="{5A0FDD3F-4409-4CDC-8797-00FAF33ED9DB}" type="pres">
      <dgm:prSet presAssocID="{00E76D3F-32D0-403E-A827-F5D910264F62}" presName="connTx" presStyleLbl="parChTrans1D2" presStyleIdx="3" presStyleCnt="6"/>
      <dgm:spPr/>
      <dgm:t>
        <a:bodyPr/>
        <a:lstStyle/>
        <a:p>
          <a:endParaRPr lang="en-US"/>
        </a:p>
      </dgm:t>
    </dgm:pt>
    <dgm:pt modelId="{DAA92468-3715-4758-8DAC-B71779A30018}" type="pres">
      <dgm:prSet presAssocID="{7E8CEE04-B841-4974-B875-8B5B43055828}" presName="root2" presStyleCnt="0"/>
      <dgm:spPr/>
    </dgm:pt>
    <dgm:pt modelId="{4D6D7C3A-C8D2-435F-8A7C-E57D3A01F86F}" type="pres">
      <dgm:prSet presAssocID="{7E8CEE04-B841-4974-B875-8B5B43055828}" presName="LevelTwoTextNode" presStyleLbl="node2" presStyleIdx="3" presStyleCnt="6">
        <dgm:presLayoutVars>
          <dgm:chPref val="3"/>
        </dgm:presLayoutVars>
      </dgm:prSet>
      <dgm:spPr/>
      <dgm:t>
        <a:bodyPr/>
        <a:lstStyle/>
        <a:p>
          <a:endParaRPr lang="en-US"/>
        </a:p>
      </dgm:t>
    </dgm:pt>
    <dgm:pt modelId="{86453013-BC36-4994-A210-306CC7EB2BA6}" type="pres">
      <dgm:prSet presAssocID="{7E8CEE04-B841-4974-B875-8B5B43055828}" presName="level3hierChild" presStyleCnt="0"/>
      <dgm:spPr/>
    </dgm:pt>
    <dgm:pt modelId="{0058FE03-D58D-401E-847A-7A80210499C2}" type="pres">
      <dgm:prSet presAssocID="{307CEB60-0208-45BF-8657-2CF7026FB732}" presName="conn2-1" presStyleLbl="parChTrans1D2" presStyleIdx="4" presStyleCnt="6"/>
      <dgm:spPr/>
      <dgm:t>
        <a:bodyPr/>
        <a:lstStyle/>
        <a:p>
          <a:endParaRPr lang="en-US"/>
        </a:p>
      </dgm:t>
    </dgm:pt>
    <dgm:pt modelId="{4D68E406-A726-481E-87A7-1299FA32D55D}" type="pres">
      <dgm:prSet presAssocID="{307CEB60-0208-45BF-8657-2CF7026FB732}" presName="connTx" presStyleLbl="parChTrans1D2" presStyleIdx="4" presStyleCnt="6"/>
      <dgm:spPr/>
      <dgm:t>
        <a:bodyPr/>
        <a:lstStyle/>
        <a:p>
          <a:endParaRPr lang="en-US"/>
        </a:p>
      </dgm:t>
    </dgm:pt>
    <dgm:pt modelId="{A7C63E61-F1D9-492A-8CB2-4267D7513041}" type="pres">
      <dgm:prSet presAssocID="{91B0E5D0-EA6A-45DE-B9A7-F69851FF656E}" presName="root2" presStyleCnt="0"/>
      <dgm:spPr/>
    </dgm:pt>
    <dgm:pt modelId="{3786AB92-AD93-46D8-B51C-EC2DB2BDEDBF}" type="pres">
      <dgm:prSet presAssocID="{91B0E5D0-EA6A-45DE-B9A7-F69851FF656E}" presName="LevelTwoTextNode" presStyleLbl="node2" presStyleIdx="4" presStyleCnt="6">
        <dgm:presLayoutVars>
          <dgm:chPref val="3"/>
        </dgm:presLayoutVars>
      </dgm:prSet>
      <dgm:spPr/>
      <dgm:t>
        <a:bodyPr/>
        <a:lstStyle/>
        <a:p>
          <a:endParaRPr lang="en-US"/>
        </a:p>
      </dgm:t>
    </dgm:pt>
    <dgm:pt modelId="{24FA8C55-F7A8-491C-ADFE-EB0EE0D90CD8}" type="pres">
      <dgm:prSet presAssocID="{91B0E5D0-EA6A-45DE-B9A7-F69851FF656E}" presName="level3hierChild" presStyleCnt="0"/>
      <dgm:spPr/>
    </dgm:pt>
    <dgm:pt modelId="{DB5FEA7E-DA0E-4681-A5B9-C6D720AAB82A}" type="pres">
      <dgm:prSet presAssocID="{929401C1-0B4D-4B4A-8AB0-51FAF8AA56A1}" presName="conn2-1" presStyleLbl="parChTrans1D2" presStyleIdx="5" presStyleCnt="6"/>
      <dgm:spPr/>
      <dgm:t>
        <a:bodyPr/>
        <a:lstStyle/>
        <a:p>
          <a:endParaRPr lang="en-US"/>
        </a:p>
      </dgm:t>
    </dgm:pt>
    <dgm:pt modelId="{86C99192-BA02-4797-826B-0E2D0FEF1F37}" type="pres">
      <dgm:prSet presAssocID="{929401C1-0B4D-4B4A-8AB0-51FAF8AA56A1}" presName="connTx" presStyleLbl="parChTrans1D2" presStyleIdx="5" presStyleCnt="6"/>
      <dgm:spPr/>
      <dgm:t>
        <a:bodyPr/>
        <a:lstStyle/>
        <a:p>
          <a:endParaRPr lang="en-US"/>
        </a:p>
      </dgm:t>
    </dgm:pt>
    <dgm:pt modelId="{7C2D4E10-FB93-4E2F-A1F8-1ABCA07ECFE9}" type="pres">
      <dgm:prSet presAssocID="{6C87D681-844E-42A5-8C41-130F9C942065}" presName="root2" presStyleCnt="0"/>
      <dgm:spPr/>
    </dgm:pt>
    <dgm:pt modelId="{46A2D63A-23C2-4D66-AD91-DFFA9939CADC}" type="pres">
      <dgm:prSet presAssocID="{6C87D681-844E-42A5-8C41-130F9C942065}" presName="LevelTwoTextNode" presStyleLbl="node2" presStyleIdx="5" presStyleCnt="6">
        <dgm:presLayoutVars>
          <dgm:chPref val="3"/>
        </dgm:presLayoutVars>
      </dgm:prSet>
      <dgm:spPr/>
      <dgm:t>
        <a:bodyPr/>
        <a:lstStyle/>
        <a:p>
          <a:endParaRPr lang="en-US"/>
        </a:p>
      </dgm:t>
    </dgm:pt>
    <dgm:pt modelId="{CB85FEFD-B29F-4BD8-8FCD-B1B4FBA05579}" type="pres">
      <dgm:prSet presAssocID="{6C87D681-844E-42A5-8C41-130F9C942065}" presName="level3hierChild" presStyleCnt="0"/>
      <dgm:spPr/>
    </dgm:pt>
  </dgm:ptLst>
  <dgm:cxnLst>
    <dgm:cxn modelId="{C55D2EBF-FA0F-4152-BB01-D260025CBA02}" srcId="{8B064286-B8F3-4EB5-AEC6-EBB42D0AD154}" destId="{91B0E5D0-EA6A-45DE-B9A7-F69851FF656E}" srcOrd="4" destOrd="0" parTransId="{307CEB60-0208-45BF-8657-2CF7026FB732}" sibTransId="{0E13A528-5064-4948-AF97-F599598014A2}"/>
    <dgm:cxn modelId="{4A1D9C20-B62A-4351-BC03-99A4638A7A38}" type="presOf" srcId="{929401C1-0B4D-4B4A-8AB0-51FAF8AA56A1}" destId="{86C99192-BA02-4797-826B-0E2D0FEF1F37}" srcOrd="1" destOrd="0" presId="urn:microsoft.com/office/officeart/2008/layout/HorizontalMultiLevelHierarchy"/>
    <dgm:cxn modelId="{6C92C66A-FCF3-41E7-8F9B-EC8859769CF0}" type="presOf" srcId="{91B0E5D0-EA6A-45DE-B9A7-F69851FF656E}" destId="{3786AB92-AD93-46D8-B51C-EC2DB2BDEDBF}" srcOrd="0" destOrd="0" presId="urn:microsoft.com/office/officeart/2008/layout/HorizontalMultiLevelHierarchy"/>
    <dgm:cxn modelId="{DBDF1ED2-3A60-4720-8BAD-4137EF04589C}" type="presOf" srcId="{27CE01E7-8345-40A5-A087-0C43F7CFA228}" destId="{400D22CE-E609-4B62-8469-33174919B0B3}" srcOrd="0" destOrd="0" presId="urn:microsoft.com/office/officeart/2008/layout/HorizontalMultiLevelHierarchy"/>
    <dgm:cxn modelId="{91C33A06-F345-48AB-9FCD-5CC5DA1271FF}" srcId="{8B064286-B8F3-4EB5-AEC6-EBB42D0AD154}" destId="{74234A9C-618F-415C-AD0F-5F4E18AB2E7E}" srcOrd="2" destOrd="0" parTransId="{938B862D-860D-4C99-92A2-23B3ED7F8664}" sibTransId="{4E08F816-BBC8-46DB-87A7-708DE824E958}"/>
    <dgm:cxn modelId="{4FC50A74-C7D4-4336-9D9C-9CA68856F107}" type="presOf" srcId="{BB7680D7-2983-4408-81BC-936438549B15}" destId="{6E5D6074-9934-4B79-AF0F-D513BE9CEFA4}" srcOrd="0" destOrd="0" presId="urn:microsoft.com/office/officeart/2008/layout/HorizontalMultiLevelHierarchy"/>
    <dgm:cxn modelId="{73DAEF15-A168-4E20-B89D-22FFB9FB0340}" srcId="{27CE01E7-8345-40A5-A087-0C43F7CFA228}" destId="{8B064286-B8F3-4EB5-AEC6-EBB42D0AD154}" srcOrd="0" destOrd="0" parTransId="{2CEA7E35-440D-479A-8977-EE257E9256D7}" sibTransId="{51C223B4-8F2C-4FA6-8DA0-23176EA90331}"/>
    <dgm:cxn modelId="{9BCCDCDA-7AC2-422D-AAF9-27F061AA4190}" type="presOf" srcId="{00E76D3F-32D0-403E-A827-F5D910264F62}" destId="{5A0FDD3F-4409-4CDC-8797-00FAF33ED9DB}" srcOrd="1" destOrd="0" presId="urn:microsoft.com/office/officeart/2008/layout/HorizontalMultiLevelHierarchy"/>
    <dgm:cxn modelId="{48730F62-8ECC-4669-BED6-E6F77B353337}" type="presOf" srcId="{00E76D3F-32D0-403E-A827-F5D910264F62}" destId="{D9459B0A-77E0-468F-A791-3C3B8133788E}" srcOrd="0" destOrd="0" presId="urn:microsoft.com/office/officeart/2008/layout/HorizontalMultiLevelHierarchy"/>
    <dgm:cxn modelId="{C9C3875F-1CE0-4F45-B020-53F9603B6AC1}" type="presOf" srcId="{929401C1-0B4D-4B4A-8AB0-51FAF8AA56A1}" destId="{DB5FEA7E-DA0E-4681-A5B9-C6D720AAB82A}" srcOrd="0" destOrd="0" presId="urn:microsoft.com/office/officeart/2008/layout/HorizontalMultiLevelHierarchy"/>
    <dgm:cxn modelId="{8E1F1398-3D2E-4046-8FD3-C20F4C7DD0B0}" type="presOf" srcId="{7E8CEE04-B841-4974-B875-8B5B43055828}" destId="{4D6D7C3A-C8D2-435F-8A7C-E57D3A01F86F}" srcOrd="0" destOrd="0" presId="urn:microsoft.com/office/officeart/2008/layout/HorizontalMultiLevelHierarchy"/>
    <dgm:cxn modelId="{E3E57634-BCBA-4E82-998B-8FE4A1E921ED}" type="presOf" srcId="{6C87D681-844E-42A5-8C41-130F9C942065}" destId="{46A2D63A-23C2-4D66-AD91-DFFA9939CADC}" srcOrd="0" destOrd="0" presId="urn:microsoft.com/office/officeart/2008/layout/HorizontalMultiLevelHierarchy"/>
    <dgm:cxn modelId="{91BB11FB-3F5A-4B97-8969-BBD5D2AA5204}" type="presOf" srcId="{307CEB60-0208-45BF-8657-2CF7026FB732}" destId="{0058FE03-D58D-401E-847A-7A80210499C2}" srcOrd="0" destOrd="0" presId="urn:microsoft.com/office/officeart/2008/layout/HorizontalMultiLevelHierarchy"/>
    <dgm:cxn modelId="{0EFACC16-2664-47DD-8235-64A6CEE3B7D6}" srcId="{8B064286-B8F3-4EB5-AEC6-EBB42D0AD154}" destId="{BB7680D7-2983-4408-81BC-936438549B15}" srcOrd="0" destOrd="0" parTransId="{6EF4F512-41C7-4BF7-9698-B64866117F8F}" sibTransId="{2E9AB609-A606-482B-95BA-741D03E2538C}"/>
    <dgm:cxn modelId="{8821235E-810F-4EF7-9316-C35D9DFB4F34}" type="presOf" srcId="{5EA64E95-9C13-4EA0-9734-03542F34FDA8}" destId="{4FC7E513-7A7F-4604-81A4-B13291E495FA}" srcOrd="0" destOrd="0" presId="urn:microsoft.com/office/officeart/2008/layout/HorizontalMultiLevelHierarchy"/>
    <dgm:cxn modelId="{23AAB392-4793-48C8-ABCF-F05543053ED3}" type="presOf" srcId="{74234A9C-618F-415C-AD0F-5F4E18AB2E7E}" destId="{1A7FA3EF-E47F-4C21-BBB0-570F2E668727}" srcOrd="0" destOrd="0" presId="urn:microsoft.com/office/officeart/2008/layout/HorizontalMultiLevelHierarchy"/>
    <dgm:cxn modelId="{206F789A-BEAE-4908-9D0B-6FC3CCAD997B}" srcId="{8B064286-B8F3-4EB5-AEC6-EBB42D0AD154}" destId="{7E8CEE04-B841-4974-B875-8B5B43055828}" srcOrd="3" destOrd="0" parTransId="{00E76D3F-32D0-403E-A827-F5D910264F62}" sibTransId="{D3625972-9064-47EE-AF97-6A35FE8F2B04}"/>
    <dgm:cxn modelId="{C5178308-FC98-4E3D-8162-2379C57B2BD2}" type="presOf" srcId="{4EC140DA-D8F7-43DE-83B1-C332DD57AA13}" destId="{725D4DEC-C945-4587-ABE4-AAFCF49E4471}" srcOrd="0" destOrd="0" presId="urn:microsoft.com/office/officeart/2008/layout/HorizontalMultiLevelHierarchy"/>
    <dgm:cxn modelId="{7B2D92D1-1336-4C22-AC03-D0D0145CF3EA}" type="presOf" srcId="{8B064286-B8F3-4EB5-AEC6-EBB42D0AD154}" destId="{8B1973C9-4B3A-45F6-B1D0-9602D19981BD}" srcOrd="0" destOrd="0" presId="urn:microsoft.com/office/officeart/2008/layout/HorizontalMultiLevelHierarchy"/>
    <dgm:cxn modelId="{90DC2572-F419-4425-91A3-38E8457723C3}" type="presOf" srcId="{938B862D-860D-4C99-92A2-23B3ED7F8664}" destId="{C93ADCCD-A19A-4422-80B1-CE33C9B50D87}" srcOrd="1" destOrd="0" presId="urn:microsoft.com/office/officeart/2008/layout/HorizontalMultiLevelHierarchy"/>
    <dgm:cxn modelId="{73BA31CA-6019-4FAD-BCE8-5B8A0AFFC2D1}" type="presOf" srcId="{307CEB60-0208-45BF-8657-2CF7026FB732}" destId="{4D68E406-A726-481E-87A7-1299FA32D55D}" srcOrd="1" destOrd="0" presId="urn:microsoft.com/office/officeart/2008/layout/HorizontalMultiLevelHierarchy"/>
    <dgm:cxn modelId="{7F78C424-9716-445F-B1DE-B0DED019FF70}" type="presOf" srcId="{938B862D-860D-4C99-92A2-23B3ED7F8664}" destId="{E7F6F2D6-3BFD-45CC-A7C8-DB3F0E09A0BE}" srcOrd="0" destOrd="0" presId="urn:microsoft.com/office/officeart/2008/layout/HorizontalMultiLevelHierarchy"/>
    <dgm:cxn modelId="{DD7EDA0F-BD5A-4EE6-AD19-6605728C431E}" srcId="{8B064286-B8F3-4EB5-AEC6-EBB42D0AD154}" destId="{6C87D681-844E-42A5-8C41-130F9C942065}" srcOrd="5" destOrd="0" parTransId="{929401C1-0B4D-4B4A-8AB0-51FAF8AA56A1}" sibTransId="{817993BB-6203-46C7-B3A5-1715732BDB44}"/>
    <dgm:cxn modelId="{1B05A894-345D-4CB1-9D98-16651BA3AABA}" type="presOf" srcId="{5EA64E95-9C13-4EA0-9734-03542F34FDA8}" destId="{9111BA2E-7852-4A2F-8186-D208D219E78B}" srcOrd="1" destOrd="0" presId="urn:microsoft.com/office/officeart/2008/layout/HorizontalMultiLevelHierarchy"/>
    <dgm:cxn modelId="{85B5E87C-5C04-4473-87C5-90B26DE910DB}" type="presOf" srcId="{6EF4F512-41C7-4BF7-9698-B64866117F8F}" destId="{8AFAEC59-048D-4E38-AA7F-4C93E0196539}" srcOrd="1" destOrd="0" presId="urn:microsoft.com/office/officeart/2008/layout/HorizontalMultiLevelHierarchy"/>
    <dgm:cxn modelId="{E3033D7E-347D-41D5-BB5B-0E6BEBDC2A98}" srcId="{8B064286-B8F3-4EB5-AEC6-EBB42D0AD154}" destId="{4EC140DA-D8F7-43DE-83B1-C332DD57AA13}" srcOrd="1" destOrd="0" parTransId="{5EA64E95-9C13-4EA0-9734-03542F34FDA8}" sibTransId="{612FCD93-E4D2-4B86-AE6A-C1E67087657E}"/>
    <dgm:cxn modelId="{A75C54AE-34A9-4BB6-8EEE-5CCE713CABFB}" type="presOf" srcId="{6EF4F512-41C7-4BF7-9698-B64866117F8F}" destId="{666C26DD-98AC-4D55-98D6-5D567039F464}" srcOrd="0" destOrd="0" presId="urn:microsoft.com/office/officeart/2008/layout/HorizontalMultiLevelHierarchy"/>
    <dgm:cxn modelId="{DC6CE118-0EFE-4C4D-8DA1-3158C0C080BD}" type="presParOf" srcId="{400D22CE-E609-4B62-8469-33174919B0B3}" destId="{AA1EAF5B-4121-4E41-9F4A-2F6A68771803}" srcOrd="0" destOrd="0" presId="urn:microsoft.com/office/officeart/2008/layout/HorizontalMultiLevelHierarchy"/>
    <dgm:cxn modelId="{60C51275-C168-429B-82EE-71F9CD0AB3EE}" type="presParOf" srcId="{AA1EAF5B-4121-4E41-9F4A-2F6A68771803}" destId="{8B1973C9-4B3A-45F6-B1D0-9602D19981BD}" srcOrd="0" destOrd="0" presId="urn:microsoft.com/office/officeart/2008/layout/HorizontalMultiLevelHierarchy"/>
    <dgm:cxn modelId="{E75A803F-3A5E-4D7E-B452-9198D7BD5A45}" type="presParOf" srcId="{AA1EAF5B-4121-4E41-9F4A-2F6A68771803}" destId="{90F10888-4704-47D1-8217-DDF2FE02CAA5}" srcOrd="1" destOrd="0" presId="urn:microsoft.com/office/officeart/2008/layout/HorizontalMultiLevelHierarchy"/>
    <dgm:cxn modelId="{E8B9395B-A1BC-41BD-9195-69B1CEBB196D}" type="presParOf" srcId="{90F10888-4704-47D1-8217-DDF2FE02CAA5}" destId="{666C26DD-98AC-4D55-98D6-5D567039F464}" srcOrd="0" destOrd="0" presId="urn:microsoft.com/office/officeart/2008/layout/HorizontalMultiLevelHierarchy"/>
    <dgm:cxn modelId="{17341135-3DCC-4608-B147-36FD8A942EF5}" type="presParOf" srcId="{666C26DD-98AC-4D55-98D6-5D567039F464}" destId="{8AFAEC59-048D-4E38-AA7F-4C93E0196539}" srcOrd="0" destOrd="0" presId="urn:microsoft.com/office/officeart/2008/layout/HorizontalMultiLevelHierarchy"/>
    <dgm:cxn modelId="{5759B1F0-7ACE-4453-8065-255183EFDCD2}" type="presParOf" srcId="{90F10888-4704-47D1-8217-DDF2FE02CAA5}" destId="{C305032D-4E94-4AC5-8390-A3A60086F682}" srcOrd="1" destOrd="0" presId="urn:microsoft.com/office/officeart/2008/layout/HorizontalMultiLevelHierarchy"/>
    <dgm:cxn modelId="{6119E565-032C-4655-BEBB-52833DE8E00C}" type="presParOf" srcId="{C305032D-4E94-4AC5-8390-A3A60086F682}" destId="{6E5D6074-9934-4B79-AF0F-D513BE9CEFA4}" srcOrd="0" destOrd="0" presId="urn:microsoft.com/office/officeart/2008/layout/HorizontalMultiLevelHierarchy"/>
    <dgm:cxn modelId="{58F0B22B-5EB5-4E75-B230-AD39ACFD0B33}" type="presParOf" srcId="{C305032D-4E94-4AC5-8390-A3A60086F682}" destId="{6A572F1E-E652-43CE-9DC1-057BF33228DB}" srcOrd="1" destOrd="0" presId="urn:microsoft.com/office/officeart/2008/layout/HorizontalMultiLevelHierarchy"/>
    <dgm:cxn modelId="{B241E764-3053-48B3-8A38-16EF33B9260D}" type="presParOf" srcId="{90F10888-4704-47D1-8217-DDF2FE02CAA5}" destId="{4FC7E513-7A7F-4604-81A4-B13291E495FA}" srcOrd="2" destOrd="0" presId="urn:microsoft.com/office/officeart/2008/layout/HorizontalMultiLevelHierarchy"/>
    <dgm:cxn modelId="{0ECC8C8C-D83D-4F7D-A90D-8BA99D253AC6}" type="presParOf" srcId="{4FC7E513-7A7F-4604-81A4-B13291E495FA}" destId="{9111BA2E-7852-4A2F-8186-D208D219E78B}" srcOrd="0" destOrd="0" presId="urn:microsoft.com/office/officeart/2008/layout/HorizontalMultiLevelHierarchy"/>
    <dgm:cxn modelId="{FC7312B3-A8FF-4153-B943-B8324CCA979A}" type="presParOf" srcId="{90F10888-4704-47D1-8217-DDF2FE02CAA5}" destId="{0EC15E72-F849-4AC5-A5C1-01DEF9E3E733}" srcOrd="3" destOrd="0" presId="urn:microsoft.com/office/officeart/2008/layout/HorizontalMultiLevelHierarchy"/>
    <dgm:cxn modelId="{A1C51712-8A6B-44D2-817F-F4236DEACE8C}" type="presParOf" srcId="{0EC15E72-F849-4AC5-A5C1-01DEF9E3E733}" destId="{725D4DEC-C945-4587-ABE4-AAFCF49E4471}" srcOrd="0" destOrd="0" presId="urn:microsoft.com/office/officeart/2008/layout/HorizontalMultiLevelHierarchy"/>
    <dgm:cxn modelId="{CC20701D-1BC5-42F0-BC11-4D0E099A7240}" type="presParOf" srcId="{0EC15E72-F849-4AC5-A5C1-01DEF9E3E733}" destId="{C384FEE2-EC85-4A3F-8532-3DF24366FD22}" srcOrd="1" destOrd="0" presId="urn:microsoft.com/office/officeart/2008/layout/HorizontalMultiLevelHierarchy"/>
    <dgm:cxn modelId="{AC846B47-0891-4590-8268-61790C6A3BAA}" type="presParOf" srcId="{90F10888-4704-47D1-8217-DDF2FE02CAA5}" destId="{E7F6F2D6-3BFD-45CC-A7C8-DB3F0E09A0BE}" srcOrd="4" destOrd="0" presId="urn:microsoft.com/office/officeart/2008/layout/HorizontalMultiLevelHierarchy"/>
    <dgm:cxn modelId="{B01953CB-15D2-4BC8-9435-196F02528AF5}" type="presParOf" srcId="{E7F6F2D6-3BFD-45CC-A7C8-DB3F0E09A0BE}" destId="{C93ADCCD-A19A-4422-80B1-CE33C9B50D87}" srcOrd="0" destOrd="0" presId="urn:microsoft.com/office/officeart/2008/layout/HorizontalMultiLevelHierarchy"/>
    <dgm:cxn modelId="{CF25408D-F83A-48EB-B086-250A8D0858A2}" type="presParOf" srcId="{90F10888-4704-47D1-8217-DDF2FE02CAA5}" destId="{F964E18D-05E1-4581-AD84-02FA6DE9F933}" srcOrd="5" destOrd="0" presId="urn:microsoft.com/office/officeart/2008/layout/HorizontalMultiLevelHierarchy"/>
    <dgm:cxn modelId="{4EE64C24-B445-42CD-B13C-E54C6E4C1454}" type="presParOf" srcId="{F964E18D-05E1-4581-AD84-02FA6DE9F933}" destId="{1A7FA3EF-E47F-4C21-BBB0-570F2E668727}" srcOrd="0" destOrd="0" presId="urn:microsoft.com/office/officeart/2008/layout/HorizontalMultiLevelHierarchy"/>
    <dgm:cxn modelId="{9AC5E811-F78A-4CC8-944E-90BE8754E88A}" type="presParOf" srcId="{F964E18D-05E1-4581-AD84-02FA6DE9F933}" destId="{40712277-415A-4E4F-9244-FAF053212958}" srcOrd="1" destOrd="0" presId="urn:microsoft.com/office/officeart/2008/layout/HorizontalMultiLevelHierarchy"/>
    <dgm:cxn modelId="{62FA1AE1-D40F-48FB-8E6F-870998DB128C}" type="presParOf" srcId="{90F10888-4704-47D1-8217-DDF2FE02CAA5}" destId="{D9459B0A-77E0-468F-A791-3C3B8133788E}" srcOrd="6" destOrd="0" presId="urn:microsoft.com/office/officeart/2008/layout/HorizontalMultiLevelHierarchy"/>
    <dgm:cxn modelId="{C232A60B-4D3D-4834-BF6D-F11127BF5927}" type="presParOf" srcId="{D9459B0A-77E0-468F-A791-3C3B8133788E}" destId="{5A0FDD3F-4409-4CDC-8797-00FAF33ED9DB}" srcOrd="0" destOrd="0" presId="urn:microsoft.com/office/officeart/2008/layout/HorizontalMultiLevelHierarchy"/>
    <dgm:cxn modelId="{864C9CAA-89DD-424C-9671-97AAD60C346F}" type="presParOf" srcId="{90F10888-4704-47D1-8217-DDF2FE02CAA5}" destId="{DAA92468-3715-4758-8DAC-B71779A30018}" srcOrd="7" destOrd="0" presId="urn:microsoft.com/office/officeart/2008/layout/HorizontalMultiLevelHierarchy"/>
    <dgm:cxn modelId="{A6C570CA-F56B-4A22-A28D-4ABD70E45002}" type="presParOf" srcId="{DAA92468-3715-4758-8DAC-B71779A30018}" destId="{4D6D7C3A-C8D2-435F-8A7C-E57D3A01F86F}" srcOrd="0" destOrd="0" presId="urn:microsoft.com/office/officeart/2008/layout/HorizontalMultiLevelHierarchy"/>
    <dgm:cxn modelId="{EB13AA1B-0C5C-4A8E-A1C3-56762D5C44CD}" type="presParOf" srcId="{DAA92468-3715-4758-8DAC-B71779A30018}" destId="{86453013-BC36-4994-A210-306CC7EB2BA6}" srcOrd="1" destOrd="0" presId="urn:microsoft.com/office/officeart/2008/layout/HorizontalMultiLevelHierarchy"/>
    <dgm:cxn modelId="{ECC7C89D-FCE7-48C8-AAA2-F297E51188EE}" type="presParOf" srcId="{90F10888-4704-47D1-8217-DDF2FE02CAA5}" destId="{0058FE03-D58D-401E-847A-7A80210499C2}" srcOrd="8" destOrd="0" presId="urn:microsoft.com/office/officeart/2008/layout/HorizontalMultiLevelHierarchy"/>
    <dgm:cxn modelId="{97C31E7A-2DCE-45F2-AEAB-0F23D0F0FEAD}" type="presParOf" srcId="{0058FE03-D58D-401E-847A-7A80210499C2}" destId="{4D68E406-A726-481E-87A7-1299FA32D55D}" srcOrd="0" destOrd="0" presId="urn:microsoft.com/office/officeart/2008/layout/HorizontalMultiLevelHierarchy"/>
    <dgm:cxn modelId="{CFEF8598-EC87-4A65-94B2-609CA7E12352}" type="presParOf" srcId="{90F10888-4704-47D1-8217-DDF2FE02CAA5}" destId="{A7C63E61-F1D9-492A-8CB2-4267D7513041}" srcOrd="9" destOrd="0" presId="urn:microsoft.com/office/officeart/2008/layout/HorizontalMultiLevelHierarchy"/>
    <dgm:cxn modelId="{5BB8E12F-B1DC-4689-8139-E524BA05E2C9}" type="presParOf" srcId="{A7C63E61-F1D9-492A-8CB2-4267D7513041}" destId="{3786AB92-AD93-46D8-B51C-EC2DB2BDEDBF}" srcOrd="0" destOrd="0" presId="urn:microsoft.com/office/officeart/2008/layout/HorizontalMultiLevelHierarchy"/>
    <dgm:cxn modelId="{2BB5BA0D-77E0-4BDA-BB94-932474D3AD2F}" type="presParOf" srcId="{A7C63E61-F1D9-492A-8CB2-4267D7513041}" destId="{24FA8C55-F7A8-491C-ADFE-EB0EE0D90CD8}" srcOrd="1" destOrd="0" presId="urn:microsoft.com/office/officeart/2008/layout/HorizontalMultiLevelHierarchy"/>
    <dgm:cxn modelId="{5CC64F01-F59E-4177-9563-A147458C920F}" type="presParOf" srcId="{90F10888-4704-47D1-8217-DDF2FE02CAA5}" destId="{DB5FEA7E-DA0E-4681-A5B9-C6D720AAB82A}" srcOrd="10" destOrd="0" presId="urn:microsoft.com/office/officeart/2008/layout/HorizontalMultiLevelHierarchy"/>
    <dgm:cxn modelId="{6E74A291-1C69-4B52-A33C-774F634931F9}" type="presParOf" srcId="{DB5FEA7E-DA0E-4681-A5B9-C6D720AAB82A}" destId="{86C99192-BA02-4797-826B-0E2D0FEF1F37}" srcOrd="0" destOrd="0" presId="urn:microsoft.com/office/officeart/2008/layout/HorizontalMultiLevelHierarchy"/>
    <dgm:cxn modelId="{55D9B7C3-D36B-4D65-9804-B143B0FE3236}" type="presParOf" srcId="{90F10888-4704-47D1-8217-DDF2FE02CAA5}" destId="{7C2D4E10-FB93-4E2F-A1F8-1ABCA07ECFE9}" srcOrd="11" destOrd="0" presId="urn:microsoft.com/office/officeart/2008/layout/HorizontalMultiLevelHierarchy"/>
    <dgm:cxn modelId="{547B21E8-A6E2-412F-B58E-AC6A87AAA5B2}" type="presParOf" srcId="{7C2D4E10-FB93-4E2F-A1F8-1ABCA07ECFE9}" destId="{46A2D63A-23C2-4D66-AD91-DFFA9939CADC}" srcOrd="0" destOrd="0" presId="urn:microsoft.com/office/officeart/2008/layout/HorizontalMultiLevelHierarchy"/>
    <dgm:cxn modelId="{BA92ED57-E2E2-46B8-8368-D36E6F70DD43}" type="presParOf" srcId="{7C2D4E10-FB93-4E2F-A1F8-1ABCA07ECFE9}" destId="{CB85FEFD-B29F-4BD8-8FCD-B1B4FBA0557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FEA7E-DA0E-4681-A5B9-C6D720AAB82A}">
      <dsp:nvSpPr>
        <dsp:cNvPr id="0" name=""/>
        <dsp:cNvSpPr/>
      </dsp:nvSpPr>
      <dsp:spPr>
        <a:xfrm>
          <a:off x="3916929" y="2700300"/>
          <a:ext cx="488414" cy="2326668"/>
        </a:xfrm>
        <a:custGeom>
          <a:avLst/>
          <a:gdLst/>
          <a:ahLst/>
          <a:cxnLst/>
          <a:rect l="0" t="0" r="0" b="0"/>
          <a:pathLst>
            <a:path>
              <a:moveTo>
                <a:pt x="488414" y="0"/>
              </a:moveTo>
              <a:lnTo>
                <a:pt x="244207" y="0"/>
              </a:lnTo>
              <a:lnTo>
                <a:pt x="244207" y="2326668"/>
              </a:lnTo>
              <a:lnTo>
                <a:pt x="0" y="2326668"/>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rtl="1">
            <a:lnSpc>
              <a:spcPct val="90000"/>
            </a:lnSpc>
            <a:spcBef>
              <a:spcPct val="0"/>
            </a:spcBef>
            <a:spcAft>
              <a:spcPct val="35000"/>
            </a:spcAft>
          </a:pPr>
          <a:endParaRPr lang="ar-EG" sz="900" kern="1200"/>
        </a:p>
      </dsp:txBody>
      <dsp:txXfrm>
        <a:off x="4101702" y="3804199"/>
        <a:ext cx="118868" cy="118868"/>
      </dsp:txXfrm>
    </dsp:sp>
    <dsp:sp modelId="{0058FE03-D58D-401E-847A-7A80210499C2}">
      <dsp:nvSpPr>
        <dsp:cNvPr id="0" name=""/>
        <dsp:cNvSpPr/>
      </dsp:nvSpPr>
      <dsp:spPr>
        <a:xfrm>
          <a:off x="3916929" y="2700300"/>
          <a:ext cx="488414" cy="1396001"/>
        </a:xfrm>
        <a:custGeom>
          <a:avLst/>
          <a:gdLst/>
          <a:ahLst/>
          <a:cxnLst/>
          <a:rect l="0" t="0" r="0" b="0"/>
          <a:pathLst>
            <a:path>
              <a:moveTo>
                <a:pt x="488414" y="0"/>
              </a:moveTo>
              <a:lnTo>
                <a:pt x="244207" y="0"/>
              </a:lnTo>
              <a:lnTo>
                <a:pt x="244207" y="1396001"/>
              </a:lnTo>
              <a:lnTo>
                <a:pt x="0" y="139600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kern="1200"/>
        </a:p>
      </dsp:txBody>
      <dsp:txXfrm>
        <a:off x="4124162" y="3361326"/>
        <a:ext cx="73948" cy="73948"/>
      </dsp:txXfrm>
    </dsp:sp>
    <dsp:sp modelId="{D9459B0A-77E0-468F-A791-3C3B8133788E}">
      <dsp:nvSpPr>
        <dsp:cNvPr id="0" name=""/>
        <dsp:cNvSpPr/>
      </dsp:nvSpPr>
      <dsp:spPr>
        <a:xfrm>
          <a:off x="3916929" y="2700300"/>
          <a:ext cx="488414" cy="465333"/>
        </a:xfrm>
        <a:custGeom>
          <a:avLst/>
          <a:gdLst/>
          <a:ahLst/>
          <a:cxnLst/>
          <a:rect l="0" t="0" r="0" b="0"/>
          <a:pathLst>
            <a:path>
              <a:moveTo>
                <a:pt x="488414" y="0"/>
              </a:moveTo>
              <a:lnTo>
                <a:pt x="244207" y="0"/>
              </a:lnTo>
              <a:lnTo>
                <a:pt x="244207" y="465333"/>
              </a:lnTo>
              <a:lnTo>
                <a:pt x="0" y="46533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kern="1200"/>
        </a:p>
      </dsp:txBody>
      <dsp:txXfrm>
        <a:off x="4144271" y="2916101"/>
        <a:ext cx="33729" cy="33729"/>
      </dsp:txXfrm>
    </dsp:sp>
    <dsp:sp modelId="{E7F6F2D6-3BFD-45CC-A7C8-DB3F0E09A0BE}">
      <dsp:nvSpPr>
        <dsp:cNvPr id="0" name=""/>
        <dsp:cNvSpPr/>
      </dsp:nvSpPr>
      <dsp:spPr>
        <a:xfrm>
          <a:off x="3916929" y="2234966"/>
          <a:ext cx="488414" cy="465333"/>
        </a:xfrm>
        <a:custGeom>
          <a:avLst/>
          <a:gdLst/>
          <a:ahLst/>
          <a:cxnLst/>
          <a:rect l="0" t="0" r="0" b="0"/>
          <a:pathLst>
            <a:path>
              <a:moveTo>
                <a:pt x="488414" y="465333"/>
              </a:moveTo>
              <a:lnTo>
                <a:pt x="244207" y="465333"/>
              </a:lnTo>
              <a:lnTo>
                <a:pt x="244207" y="0"/>
              </a:lnTo>
              <a:lnTo>
                <a:pt x="0"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b="1" kern="1200"/>
        </a:p>
      </dsp:txBody>
      <dsp:txXfrm>
        <a:off x="4144271" y="2450768"/>
        <a:ext cx="33729" cy="33729"/>
      </dsp:txXfrm>
    </dsp:sp>
    <dsp:sp modelId="{4FC7E513-7A7F-4604-81A4-B13291E495FA}">
      <dsp:nvSpPr>
        <dsp:cNvPr id="0" name=""/>
        <dsp:cNvSpPr/>
      </dsp:nvSpPr>
      <dsp:spPr>
        <a:xfrm>
          <a:off x="3916929" y="1304298"/>
          <a:ext cx="488414" cy="1396001"/>
        </a:xfrm>
        <a:custGeom>
          <a:avLst/>
          <a:gdLst/>
          <a:ahLst/>
          <a:cxnLst/>
          <a:rect l="0" t="0" r="0" b="0"/>
          <a:pathLst>
            <a:path>
              <a:moveTo>
                <a:pt x="488414" y="1396001"/>
              </a:moveTo>
              <a:lnTo>
                <a:pt x="244207" y="1396001"/>
              </a:lnTo>
              <a:lnTo>
                <a:pt x="244207" y="0"/>
              </a:lnTo>
              <a:lnTo>
                <a:pt x="0"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EG" sz="500" b="1" kern="1200"/>
        </a:p>
      </dsp:txBody>
      <dsp:txXfrm>
        <a:off x="4124162" y="1965325"/>
        <a:ext cx="73948" cy="73948"/>
      </dsp:txXfrm>
    </dsp:sp>
    <dsp:sp modelId="{666C26DD-98AC-4D55-98D6-5D567039F464}">
      <dsp:nvSpPr>
        <dsp:cNvPr id="0" name=""/>
        <dsp:cNvSpPr/>
      </dsp:nvSpPr>
      <dsp:spPr>
        <a:xfrm>
          <a:off x="3916929" y="373631"/>
          <a:ext cx="488414" cy="2326668"/>
        </a:xfrm>
        <a:custGeom>
          <a:avLst/>
          <a:gdLst/>
          <a:ahLst/>
          <a:cxnLst/>
          <a:rect l="0" t="0" r="0" b="0"/>
          <a:pathLst>
            <a:path>
              <a:moveTo>
                <a:pt x="488414" y="2326668"/>
              </a:moveTo>
              <a:lnTo>
                <a:pt x="244207" y="2326668"/>
              </a:lnTo>
              <a:lnTo>
                <a:pt x="244207" y="0"/>
              </a:lnTo>
              <a:lnTo>
                <a:pt x="0"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rtl="1">
            <a:lnSpc>
              <a:spcPct val="90000"/>
            </a:lnSpc>
            <a:spcBef>
              <a:spcPct val="0"/>
            </a:spcBef>
            <a:spcAft>
              <a:spcPct val="35000"/>
            </a:spcAft>
          </a:pPr>
          <a:endParaRPr lang="ar-EG" sz="900" b="1" kern="1200"/>
        </a:p>
      </dsp:txBody>
      <dsp:txXfrm>
        <a:off x="4101702" y="1477531"/>
        <a:ext cx="118868" cy="118868"/>
      </dsp:txXfrm>
    </dsp:sp>
    <dsp:sp modelId="{8B1973C9-4B3A-45F6-B1D0-9602D19981BD}">
      <dsp:nvSpPr>
        <dsp:cNvPr id="0" name=""/>
        <dsp:cNvSpPr/>
      </dsp:nvSpPr>
      <dsp:spPr>
        <a:xfrm rot="5400000">
          <a:off x="2624634" y="2328033"/>
          <a:ext cx="4305952" cy="744533"/>
        </a:xfrm>
        <a:prstGeom prst="rect">
          <a:avLst/>
        </a:prstGeom>
        <a:solidFill>
          <a:schemeClr val="accent4">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rtl="1">
            <a:lnSpc>
              <a:spcPct val="90000"/>
            </a:lnSpc>
            <a:spcBef>
              <a:spcPct val="0"/>
            </a:spcBef>
            <a:spcAft>
              <a:spcPct val="35000"/>
            </a:spcAft>
          </a:pPr>
          <a:r>
            <a:rPr lang="ar-EG" sz="4000" b="1" kern="1200" dirty="0"/>
            <a:t>أجهزة هيئة الأمم المتحدة</a:t>
          </a:r>
        </a:p>
      </dsp:txBody>
      <dsp:txXfrm>
        <a:off x="2624634" y="2328033"/>
        <a:ext cx="4305952" cy="744533"/>
      </dsp:txXfrm>
    </dsp:sp>
    <dsp:sp modelId="{6E5D6074-9934-4B79-AF0F-D513BE9CEFA4}">
      <dsp:nvSpPr>
        <dsp:cNvPr id="0" name=""/>
        <dsp:cNvSpPr/>
      </dsp:nvSpPr>
      <dsp:spPr>
        <a:xfrm>
          <a:off x="1474858" y="1364"/>
          <a:ext cx="2442071" cy="744533"/>
        </a:xfrm>
        <a:prstGeom prst="rect">
          <a:avLst/>
        </a:prstGeom>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a:t>محكمة العدل الدولية</a:t>
          </a:r>
        </a:p>
      </dsp:txBody>
      <dsp:txXfrm>
        <a:off x="1474858" y="1364"/>
        <a:ext cx="2442071" cy="744533"/>
      </dsp:txXfrm>
    </dsp:sp>
    <dsp:sp modelId="{725D4DEC-C945-4587-ABE4-AAFCF49E4471}">
      <dsp:nvSpPr>
        <dsp:cNvPr id="0" name=""/>
        <dsp:cNvSpPr/>
      </dsp:nvSpPr>
      <dsp:spPr>
        <a:xfrm>
          <a:off x="1474858" y="932032"/>
          <a:ext cx="2442071" cy="744533"/>
        </a:xfrm>
        <a:prstGeom prst="rect">
          <a:avLst/>
        </a:prstGeom>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a:t>المجلس الاقتصادي والاجتماعي</a:t>
          </a:r>
        </a:p>
      </dsp:txBody>
      <dsp:txXfrm>
        <a:off x="1474858" y="932032"/>
        <a:ext cx="2442071" cy="744533"/>
      </dsp:txXfrm>
    </dsp:sp>
    <dsp:sp modelId="{1A7FA3EF-E47F-4C21-BBB0-570F2E668727}">
      <dsp:nvSpPr>
        <dsp:cNvPr id="0" name=""/>
        <dsp:cNvSpPr/>
      </dsp:nvSpPr>
      <dsp:spPr>
        <a:xfrm>
          <a:off x="1474858" y="1862699"/>
          <a:ext cx="2442071" cy="744533"/>
        </a:xfrm>
        <a:prstGeom prst="rect">
          <a:avLst/>
        </a:prstGeom>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a:t>الجمعية العامة</a:t>
          </a:r>
        </a:p>
      </dsp:txBody>
      <dsp:txXfrm>
        <a:off x="1474858" y="1862699"/>
        <a:ext cx="2442071" cy="744533"/>
      </dsp:txXfrm>
    </dsp:sp>
    <dsp:sp modelId="{4D6D7C3A-C8D2-435F-8A7C-E57D3A01F86F}">
      <dsp:nvSpPr>
        <dsp:cNvPr id="0" name=""/>
        <dsp:cNvSpPr/>
      </dsp:nvSpPr>
      <dsp:spPr>
        <a:xfrm>
          <a:off x="1474858" y="2793366"/>
          <a:ext cx="2442071" cy="744533"/>
        </a:xfrm>
        <a:prstGeom prst="rect">
          <a:avLst/>
        </a:prstGeom>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a:t>مجلس الوصاية</a:t>
          </a:r>
        </a:p>
      </dsp:txBody>
      <dsp:txXfrm>
        <a:off x="1474858" y="2793366"/>
        <a:ext cx="2442071" cy="744533"/>
      </dsp:txXfrm>
    </dsp:sp>
    <dsp:sp modelId="{3786AB92-AD93-46D8-B51C-EC2DB2BDEDBF}">
      <dsp:nvSpPr>
        <dsp:cNvPr id="0" name=""/>
        <dsp:cNvSpPr/>
      </dsp:nvSpPr>
      <dsp:spPr>
        <a:xfrm>
          <a:off x="1474858" y="3724034"/>
          <a:ext cx="2442071" cy="744533"/>
        </a:xfrm>
        <a:prstGeom prst="rect">
          <a:avLst/>
        </a:prstGeom>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a:t>مجلس الأمن</a:t>
          </a:r>
        </a:p>
      </dsp:txBody>
      <dsp:txXfrm>
        <a:off x="1474858" y="3724034"/>
        <a:ext cx="2442071" cy="744533"/>
      </dsp:txXfrm>
    </dsp:sp>
    <dsp:sp modelId="{46A2D63A-23C2-4D66-AD91-DFFA9939CADC}">
      <dsp:nvSpPr>
        <dsp:cNvPr id="0" name=""/>
        <dsp:cNvSpPr/>
      </dsp:nvSpPr>
      <dsp:spPr>
        <a:xfrm>
          <a:off x="1474858" y="4654701"/>
          <a:ext cx="2442071" cy="744533"/>
        </a:xfrm>
        <a:prstGeom prst="rect">
          <a:avLst/>
        </a:prstGeom>
        <a:gradFill flip="none" rotWithShape="0">
          <a:gsLst>
            <a:gs pos="0">
              <a:srgbClr val="990033">
                <a:shade val="30000"/>
                <a:satMod val="115000"/>
              </a:srgbClr>
            </a:gs>
            <a:gs pos="50000">
              <a:srgbClr val="990033">
                <a:shade val="67500"/>
                <a:satMod val="115000"/>
              </a:srgbClr>
            </a:gs>
            <a:gs pos="100000">
              <a:srgbClr val="990033">
                <a:shade val="100000"/>
                <a:satMod val="115000"/>
              </a:srgbClr>
            </a:gs>
          </a:gsLst>
          <a:lin ang="162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1">
            <a:lnSpc>
              <a:spcPct val="90000"/>
            </a:lnSpc>
            <a:spcBef>
              <a:spcPct val="0"/>
            </a:spcBef>
            <a:spcAft>
              <a:spcPct val="35000"/>
            </a:spcAft>
          </a:pPr>
          <a:r>
            <a:rPr lang="ar-EG" sz="2700" b="1" kern="1200" dirty="0"/>
            <a:t>الأمانة العامة</a:t>
          </a:r>
        </a:p>
      </dsp:txBody>
      <dsp:txXfrm>
        <a:off x="1474858" y="4654701"/>
        <a:ext cx="2442071" cy="744533"/>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03674DE-1485-4308-B581-D1181FE9B3BB}" type="datetimeFigureOut">
              <a:rPr lang="ar-EG" smtClean="0"/>
              <a:t>20/06/1444</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58A9375-DC75-4E84-B33C-B6FBA305EAB3}" type="slidenum">
              <a:rPr lang="ar-EG" smtClean="0"/>
              <a:t>‹#›</a:t>
            </a:fld>
            <a:endParaRPr lang="ar-EG"/>
          </a:p>
        </p:txBody>
      </p:sp>
    </p:spTree>
    <p:extLst>
      <p:ext uri="{BB962C8B-B14F-4D97-AF65-F5344CB8AC3E}">
        <p14:creationId xmlns:p14="http://schemas.microsoft.com/office/powerpoint/2010/main" val="204682246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20/06/1444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739718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20/06/1444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4208031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E4CFA1-E842-47AE-A510-F0CF1807046E}" type="datetimeFigureOut">
              <a:rPr lang="ar-EG" smtClean="0"/>
              <a:t>20/06/1444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496919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Date Placeholder 4"/>
          <p:cNvSpPr>
            <a:spLocks noGrp="1"/>
          </p:cNvSpPr>
          <p:nvPr>
            <p:ph type="dt" sz="half" idx="10"/>
          </p:nvPr>
        </p:nvSpPr>
        <p:spPr/>
        <p:txBody>
          <a:bodyPr/>
          <a:lstStyle/>
          <a:p>
            <a:fld id="{E7E4CFA1-E842-47AE-A510-F0CF1807046E}" type="datetimeFigureOut">
              <a:rPr lang="ar-EG" smtClean="0"/>
              <a:t>20/06/1444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345980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Date Placeholder 6"/>
          <p:cNvSpPr>
            <a:spLocks noGrp="1"/>
          </p:cNvSpPr>
          <p:nvPr>
            <p:ph type="dt" sz="half" idx="10"/>
          </p:nvPr>
        </p:nvSpPr>
        <p:spPr/>
        <p:txBody>
          <a:bodyPr/>
          <a:lstStyle/>
          <a:p>
            <a:fld id="{E7E4CFA1-E842-47AE-A510-F0CF1807046E}" type="datetimeFigureOut">
              <a:rPr lang="ar-EG" smtClean="0"/>
              <a:t>20/06/1444</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367821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Date Placeholder 2"/>
          <p:cNvSpPr>
            <a:spLocks noGrp="1"/>
          </p:cNvSpPr>
          <p:nvPr>
            <p:ph type="dt" sz="half" idx="10"/>
          </p:nvPr>
        </p:nvSpPr>
        <p:spPr/>
        <p:txBody>
          <a:bodyPr/>
          <a:lstStyle/>
          <a:p>
            <a:fld id="{E7E4CFA1-E842-47AE-A510-F0CF1807046E}" type="datetimeFigureOut">
              <a:rPr lang="ar-EG" smtClean="0"/>
              <a:t>20/06/1444</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793453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E4CFA1-E842-47AE-A510-F0CF1807046E}" type="datetimeFigureOut">
              <a:rPr lang="ar-EG" smtClean="0"/>
              <a:t>20/06/1444</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3376498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E4CFA1-E842-47AE-A510-F0CF1807046E}" type="datetimeFigureOut">
              <a:rPr lang="ar-EG" smtClean="0"/>
              <a:t>20/06/1444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40685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E4CFA1-E842-47AE-A510-F0CF1807046E}" type="datetimeFigureOut">
              <a:rPr lang="ar-EG" smtClean="0"/>
              <a:t>20/06/1444</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203456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20/06/1444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3998621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20/06/1444</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532883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7843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940100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6404646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251913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844933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85781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00369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2462929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5798906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5816942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963250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7E4CFA1-E842-47AE-A510-F0CF1807046E}" type="datetimeFigureOut">
              <a:rPr lang="ar-EG" smtClean="0"/>
              <a:t>20/06/1444</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F38DAE-A1F9-41E8-BC70-B8067D193553}" type="slidenum">
              <a:rPr lang="ar-EG" smtClean="0"/>
              <a:t>‹#›</a:t>
            </a:fld>
            <a:endParaRPr lang="ar-EG"/>
          </a:p>
        </p:txBody>
      </p:sp>
    </p:spTree>
    <p:extLst>
      <p:ext uri="{BB962C8B-B14F-4D97-AF65-F5344CB8AC3E}">
        <p14:creationId xmlns:p14="http://schemas.microsoft.com/office/powerpoint/2010/main" val="3672259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20/06/1444</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26348872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907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4000" r="-2000" b="-4000"/>
          </a:stretch>
        </a:blipFill>
        <a:effectLst/>
      </p:bgPr>
    </p:bg>
    <p:spTree>
      <p:nvGrpSpPr>
        <p:cNvPr id="1" name=""/>
        <p:cNvGrpSpPr/>
        <p:nvPr/>
      </p:nvGrpSpPr>
      <p:grpSpPr>
        <a:xfrm>
          <a:off x="0" y="0"/>
          <a:ext cx="0" cy="0"/>
          <a:chOff x="0" y="0"/>
          <a:chExt cx="0" cy="0"/>
        </a:xfrm>
      </p:grpSpPr>
      <p:sp>
        <p:nvSpPr>
          <p:cNvPr id="3" name="وسيلة الشرح: خط منحني مزدوج مع حد وشريط تمييز 2"/>
          <p:cNvSpPr/>
          <p:nvPr/>
        </p:nvSpPr>
        <p:spPr>
          <a:xfrm flipH="1">
            <a:off x="539552" y="692696"/>
            <a:ext cx="3024336" cy="830997"/>
          </a:xfrm>
          <a:prstGeom prst="accentBorderCallout3">
            <a:avLst>
              <a:gd name="adj1" fmla="val 18750"/>
              <a:gd name="adj2" fmla="val -8333"/>
              <a:gd name="adj3" fmla="val 18750"/>
              <a:gd name="adj4" fmla="val -16667"/>
              <a:gd name="adj5" fmla="val 100000"/>
              <a:gd name="adj6" fmla="val -16667"/>
              <a:gd name="adj7" fmla="val 200233"/>
              <a:gd name="adj8" fmla="val -9897"/>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3500000" scaled="1"/>
            <a:tileRect/>
          </a:gradFill>
          <a:ln w="38100">
            <a:solidFill>
              <a:srgbClr val="84CCC9"/>
            </a:solidFill>
          </a:ln>
          <a:scene3d>
            <a:camera prst="orthographicFront"/>
            <a:lightRig rig="threePt" dir="t"/>
          </a:scene3d>
          <a:sp3d>
            <a:bevelT w="114300" prst="artDeco"/>
          </a:sp3d>
        </p:spPr>
        <p:txBody>
          <a:bodyPr wrap="square">
            <a:spAutoFit/>
          </a:bodyPr>
          <a:lstStyle/>
          <a:p>
            <a:pPr algn="ctr"/>
            <a:r>
              <a:rPr lang="ar-EG" sz="4800" b="1" dirty="0">
                <a:solidFill>
                  <a:schemeClr val="bg1"/>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الوحدة الخامسة </a:t>
            </a:r>
          </a:p>
        </p:txBody>
      </p:sp>
      <p:sp>
        <p:nvSpPr>
          <p:cNvPr id="5" name="مستطيل: زوايا مستديرة 4"/>
          <p:cNvSpPr/>
          <p:nvPr/>
        </p:nvSpPr>
        <p:spPr>
          <a:xfrm>
            <a:off x="1475656" y="2780928"/>
            <a:ext cx="3672408" cy="1736646"/>
          </a:xfrm>
          <a:prstGeom prst="roundRect">
            <a:avLst/>
          </a:prstGeom>
          <a:solidFill>
            <a:srgbClr val="FFC000"/>
          </a:solidFill>
        </p:spPr>
        <p:txBody>
          <a:bodyPr wrap="square">
            <a:spAutoFit/>
          </a:bodyPr>
          <a:lstStyle/>
          <a:p>
            <a:pPr algn="ctr"/>
            <a:r>
              <a:rPr lang="ar-EG" sz="4800" b="1" dirty="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المنظمات العربية والإسلامية والدولية</a:t>
            </a:r>
          </a:p>
        </p:txBody>
      </p:sp>
    </p:spTree>
    <p:extLst>
      <p:ext uri="{BB962C8B-B14F-4D97-AF65-F5344CB8AC3E}">
        <p14:creationId xmlns:p14="http://schemas.microsoft.com/office/powerpoint/2010/main" val="2562065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86276" y="488861"/>
            <a:ext cx="3600400" cy="830997"/>
          </a:xfrm>
          <a:prstGeom prst="borderCallout3">
            <a:avLst>
              <a:gd name="adj1" fmla="val 18750"/>
              <a:gd name="adj2" fmla="val -8333"/>
              <a:gd name="adj3" fmla="val 18750"/>
              <a:gd name="adj4" fmla="val -21239"/>
              <a:gd name="adj5" fmla="val 97799"/>
              <a:gd name="adj6" fmla="val -22254"/>
              <a:gd name="adj7" fmla="val 184221"/>
              <a:gd name="adj8" fmla="val 2543"/>
            </a:avLst>
          </a:prstGeom>
          <a:gradFill flip="none" rotWithShape="1">
            <a:gsLst>
              <a:gs pos="0">
                <a:srgbClr val="990033">
                  <a:shade val="30000"/>
                  <a:satMod val="115000"/>
                </a:srgbClr>
              </a:gs>
              <a:gs pos="50000">
                <a:srgbClr val="990033">
                  <a:shade val="67500"/>
                  <a:satMod val="115000"/>
                </a:srgbClr>
              </a:gs>
              <a:gs pos="100000">
                <a:srgbClr val="990033">
                  <a:shade val="100000"/>
                  <a:satMod val="115000"/>
                </a:srgbClr>
              </a:gs>
            </a:gsLst>
            <a:lin ang="5400000" scaled="1"/>
            <a:tileRect/>
          </a:gradFill>
          <a:ln w="38100">
            <a:solidFill>
              <a:srgbClr val="990033"/>
            </a:solidFill>
          </a:ln>
          <a:scene3d>
            <a:camera prst="perspectiveLeft"/>
            <a:lightRig rig="threePt" dir="t">
              <a:rot lat="0" lon="0" rev="1200000"/>
            </a:lightRig>
          </a:scene3d>
          <a:sp3d>
            <a:bevelT w="63500" h="25400"/>
          </a:sp3d>
        </p:spPr>
        <p:style>
          <a:lnRef idx="0">
            <a:schemeClr val="accent3"/>
          </a:lnRef>
          <a:fillRef idx="3">
            <a:schemeClr val="accent3"/>
          </a:fillRef>
          <a:effectRef idx="3">
            <a:schemeClr val="accent3"/>
          </a:effectRef>
          <a:fontRef idx="minor">
            <a:schemeClr val="lt1"/>
          </a:fontRef>
        </p:style>
        <p:txBody>
          <a:bodyPr rtlCol="1" anchor="ctr"/>
          <a:lstStyle>
            <a:defPPr>
              <a:defRPr lang="ar-EG"/>
            </a:defPPr>
            <a:lvl1pPr marR="0" lvl="0" indent="0" algn="ctr" fontAlgn="auto">
              <a:lnSpc>
                <a:spcPct val="100000"/>
              </a:lnSpc>
              <a:spcBef>
                <a:spcPts val="0"/>
              </a:spcBef>
              <a:spcAft>
                <a:spcPts val="0"/>
              </a:spcAft>
              <a:buClrTx/>
              <a:buSzTx/>
              <a:buFontTx/>
              <a:buNone/>
              <a:tabLst/>
              <a:defRPr kumimoji="0" sz="4800" b="1" i="0" u="none" strike="noStrike" cap="none" spc="0" normalizeH="0" baseline="0">
                <a:ln>
                  <a:noFill/>
                </a:ln>
                <a:solidFill>
                  <a:prstClr val="white"/>
                </a:solidFill>
                <a:effectLst>
                  <a:outerShdw blurRad="38100" dist="38100" dir="2700000" algn="tl">
                    <a:srgbClr val="000000">
                      <a:alpha val="43137"/>
                    </a:srgbClr>
                  </a:outerShdw>
                </a:effectLst>
                <a:uLnTx/>
                <a:uFillTx/>
                <a:latin typeface="Calibri" panose="020F0502020204030204"/>
                <a:cs typeface="Arial" panose="020B0604020202020204" pitchFamily="34" charset="0"/>
              </a:defRPr>
            </a:lvl1pPr>
            <a:lvl2pPr algn="l" rtl="0">
              <a:defRPr>
                <a:solidFill>
                  <a:schemeClr val="lt1"/>
                </a:solidFill>
              </a:defRPr>
            </a:lvl2pPr>
            <a:lvl3pPr algn="l" rtl="0">
              <a:defRPr>
                <a:solidFill>
                  <a:schemeClr val="lt1"/>
                </a:solidFill>
              </a:defRPr>
            </a:lvl3pPr>
            <a:lvl4pPr algn="l" rtl="0">
              <a:defRPr>
                <a:solidFill>
                  <a:schemeClr val="lt1"/>
                </a:solidFill>
              </a:defRPr>
            </a:lvl4pPr>
            <a:lvl5pPr algn="l" rtl="0">
              <a:defRPr>
                <a:solidFill>
                  <a:schemeClr val="lt1"/>
                </a:solidFill>
              </a:defRPr>
            </a:lvl5pPr>
            <a:lvl6pPr algn="l" rtl="0">
              <a:defRPr>
                <a:solidFill>
                  <a:schemeClr val="lt1"/>
                </a:solidFill>
              </a:defRPr>
            </a:lvl6pPr>
            <a:lvl7pPr algn="l" rtl="0">
              <a:defRPr>
                <a:solidFill>
                  <a:schemeClr val="lt1"/>
                </a:solidFill>
              </a:defRPr>
            </a:lvl7pPr>
            <a:lvl8pPr algn="l" rtl="0">
              <a:defRPr>
                <a:solidFill>
                  <a:schemeClr val="lt1"/>
                </a:solidFill>
              </a:defRPr>
            </a:lvl8pPr>
            <a:lvl9pPr algn="l" rtl="0">
              <a:defRPr>
                <a:solidFill>
                  <a:schemeClr val="lt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دروس الوحدة</a:t>
            </a:r>
          </a:p>
        </p:txBody>
      </p:sp>
      <p:sp>
        <p:nvSpPr>
          <p:cNvPr id="6" name="TextBox 5"/>
          <p:cNvSpPr txBox="1"/>
          <p:nvPr/>
        </p:nvSpPr>
        <p:spPr>
          <a:xfrm>
            <a:off x="755576" y="1484784"/>
            <a:ext cx="7560840" cy="5078313"/>
          </a:xfrm>
          <a:prstGeom prst="rect">
            <a:avLst/>
          </a:prstGeom>
          <a:noFill/>
        </p:spPr>
        <p:txBody>
          <a:bodyPr wrap="square" rtlCol="1">
            <a:spAutoFit/>
          </a:bodyPr>
          <a:lstStyle/>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الرابع </a:t>
            </a: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جامعة الدول العربية</a:t>
            </a:r>
          </a:p>
          <a:p>
            <a:pPr marL="571500" marR="0" lvl="0" indent="-5715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الخامس </a:t>
            </a: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رابطة العالم الإسلامي</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السادس </a:t>
            </a: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منظمة التعاون الإسلامي</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السابع </a:t>
            </a: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منظمة الدول المصدرة للنفط (أوبك)</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الثامن 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هيئة الأمم المتحدة</a:t>
            </a:r>
          </a:p>
          <a:p>
            <a:pPr marL="457200" marR="0" lvl="0" indent="-4572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EG" sz="3600" b="1" i="0" u="none" strike="noStrike" kern="1200" cap="none" spc="0" normalizeH="0" baseline="0" noProof="0" dirty="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الدرس </a:t>
            </a:r>
            <a:r>
              <a:rPr kumimoji="0" lang="ar-EG" sz="3600" b="1" i="0" u="none" strike="noStrike" kern="1200" cap="none" spc="0" normalizeH="0" baseline="0" noProof="0" dirty="0" smtClean="0">
                <a:ln w="1905"/>
                <a:solidFill>
                  <a:srgbClr val="0070C0"/>
                </a:solidFill>
                <a:effectLst>
                  <a:innerShdw blurRad="69850" dist="43180" dir="5400000">
                    <a:srgbClr val="000000">
                      <a:alpha val="65000"/>
                    </a:srgbClr>
                  </a:innerShdw>
                </a:effectLst>
                <a:uLnTx/>
                <a:uFillTx/>
                <a:latin typeface="Calibri"/>
                <a:ea typeface="+mn-ea"/>
                <a:cs typeface="Arial" panose="020B0604020202020204" pitchFamily="34" charset="0"/>
              </a:rPr>
              <a:t>التاسع عشر: </a:t>
            </a:r>
            <a:r>
              <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rPr>
              <a:t>مجموعة العشرين (</a:t>
            </a:r>
            <a:r>
              <a:rPr kumimoji="0" lang="en-US"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mn-cs"/>
              </a:rPr>
              <a:t>(G20</a:t>
            </a:r>
            <a:endParaRPr kumimoji="0" lang="ar-EG" sz="36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04477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additive="base">
                                        <p:cTn id="14"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 calcmode="lin" valueType="num">
                                      <p:cBhvr additive="base">
                                        <p:cTn id="20"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additive="base">
                                        <p:cTn id="26"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 calcmode="lin" valueType="num">
                                      <p:cBhvr additive="base">
                                        <p:cTn id="32"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6">
                                            <p:txEl>
                                              <p:pRg st="4" end="4"/>
                                            </p:txEl>
                                          </p:spTgt>
                                        </p:tgtEl>
                                        <p:attrNameLst>
                                          <p:attrName>style.visibility</p:attrName>
                                        </p:attrNameLst>
                                      </p:cBhvr>
                                      <p:to>
                                        <p:strVal val="visible"/>
                                      </p:to>
                                    </p:set>
                                    <p:anim calcmode="lin" valueType="num">
                                      <p:cBhvr additive="base">
                                        <p:cTn id="38"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6">
                                            <p:txEl>
                                              <p:pRg st="5" end="5"/>
                                            </p:txEl>
                                          </p:spTgt>
                                        </p:tgtEl>
                                        <p:attrNameLst>
                                          <p:attrName>style.visibility</p:attrName>
                                        </p:attrNameLst>
                                      </p:cBhvr>
                                      <p:to>
                                        <p:strVal val="visible"/>
                                      </p:to>
                                    </p:set>
                                    <p:anim calcmode="lin" valueType="num">
                                      <p:cBhvr additive="base">
                                        <p:cTn id="44"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6000" r="-13000"/>
          </a:stretch>
        </a:blipFill>
        <a:effectLst/>
      </p:bgPr>
    </p:bg>
    <p:spTree>
      <p:nvGrpSpPr>
        <p:cNvPr id="1" name=""/>
        <p:cNvGrpSpPr/>
        <p:nvPr/>
      </p:nvGrpSpPr>
      <p:grpSpPr>
        <a:xfrm>
          <a:off x="0" y="0"/>
          <a:ext cx="0" cy="0"/>
          <a:chOff x="0" y="0"/>
          <a:chExt cx="0" cy="0"/>
        </a:xfrm>
      </p:grpSpPr>
      <p:sp>
        <p:nvSpPr>
          <p:cNvPr id="4" name="TextBox 3"/>
          <p:cNvSpPr txBox="1"/>
          <p:nvPr/>
        </p:nvSpPr>
        <p:spPr>
          <a:xfrm>
            <a:off x="2114727" y="620688"/>
            <a:ext cx="4050450" cy="769441"/>
          </a:xfrm>
          <a:prstGeom prst="rect">
            <a:avLst/>
          </a:prstGeom>
          <a:solidFill>
            <a:srgbClr val="B6DC5A"/>
          </a:solidFill>
          <a:scene3d>
            <a:camera prst="orthographicFront"/>
            <a:lightRig rig="threePt" dir="t"/>
          </a:scene3d>
          <a:sp3d>
            <a:bevelT w="114300" prst="artDeco"/>
          </a:sp3d>
        </p:spPr>
        <p:txBody>
          <a:bodyPr wrap="square" rtlCol="1">
            <a:spAutoFit/>
          </a:bodyPr>
          <a:lstStyle/>
          <a:p>
            <a:pPr algn="ctr"/>
            <a:r>
              <a:rPr lang="ar-EG" sz="4400" b="1" dirty="0">
                <a:ln w="0"/>
                <a:effectLst>
                  <a:outerShdw blurRad="38100" dist="19050" dir="2700000" algn="tl" rotWithShape="0">
                    <a:schemeClr val="dk1">
                      <a:alpha val="40000"/>
                    </a:schemeClr>
                  </a:outerShdw>
                </a:effectLst>
              </a:rPr>
              <a:t>الدرس </a:t>
            </a:r>
            <a:r>
              <a:rPr lang="ar-EG" sz="4400" b="1" dirty="0" smtClean="0">
                <a:ln w="0"/>
                <a:effectLst>
                  <a:outerShdw blurRad="38100" dist="19050" dir="2700000" algn="tl" rotWithShape="0">
                    <a:schemeClr val="dk1">
                      <a:alpha val="40000"/>
                    </a:schemeClr>
                  </a:outerShdw>
                </a:effectLst>
              </a:rPr>
              <a:t>الثامن عشر</a:t>
            </a:r>
            <a:endParaRPr lang="ar-EG" sz="4400" b="1" dirty="0">
              <a:ln w="0"/>
              <a:effectLst>
                <a:outerShdw blurRad="38100" dist="19050" dir="2700000" algn="tl" rotWithShape="0">
                  <a:schemeClr val="dk1">
                    <a:alpha val="40000"/>
                  </a:schemeClr>
                </a:outerShdw>
              </a:effectLst>
            </a:endParaRPr>
          </a:p>
        </p:txBody>
      </p:sp>
      <p:sp>
        <p:nvSpPr>
          <p:cNvPr id="7" name="TextBox 6"/>
          <p:cNvSpPr txBox="1"/>
          <p:nvPr/>
        </p:nvSpPr>
        <p:spPr>
          <a:xfrm>
            <a:off x="2437251" y="2420888"/>
            <a:ext cx="3405402" cy="1446550"/>
          </a:xfrm>
          <a:prstGeom prst="rect">
            <a:avLst/>
          </a:prstGeom>
          <a:solidFill>
            <a:schemeClr val="bg1"/>
          </a:solidFill>
          <a:scene3d>
            <a:camera prst="orthographicFront"/>
            <a:lightRig rig="threePt" dir="t"/>
          </a:scene3d>
          <a:sp3d>
            <a:bevelT w="114300" prst="artDeco"/>
          </a:sp3d>
        </p:spPr>
        <p:txBody>
          <a:bodyPr wrap="square" rtlCol="1">
            <a:spAutoFit/>
          </a:bodyPr>
          <a:lstStyle>
            <a:defPPr>
              <a:defRPr lang="ar-EG"/>
            </a:defPPr>
            <a:lvl1pPr algn="ctr">
              <a:defRPr sz="6600" b="1">
                <a:ln w="0"/>
                <a:effectLst>
                  <a:outerShdw blurRad="38100" dist="19050" dir="2700000" algn="tl" rotWithShape="0">
                    <a:schemeClr val="dk1">
                      <a:alpha val="40000"/>
                    </a:schemeClr>
                  </a:outerShdw>
                </a:effectLst>
              </a:defRPr>
            </a:lvl1pPr>
          </a:lstStyle>
          <a:p>
            <a:r>
              <a:rPr lang="ar-EG" sz="4400" dirty="0"/>
              <a:t>هيئة الأمم المتحدة</a:t>
            </a:r>
          </a:p>
        </p:txBody>
      </p:sp>
    </p:spTree>
    <p:extLst>
      <p:ext uri="{BB962C8B-B14F-4D97-AF65-F5344CB8AC3E}">
        <p14:creationId xmlns:p14="http://schemas.microsoft.com/office/powerpoint/2010/main" val="1755781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2">
            <a:extLst>
              <a:ext uri="{FF2B5EF4-FFF2-40B4-BE49-F238E27FC236}">
                <a16:creationId xmlns:a16="http://schemas.microsoft.com/office/drawing/2014/main" id="{12D89C55-DC9F-4C5B-B33B-4FD6CC6F8F93}"/>
              </a:ext>
            </a:extLst>
          </p:cNvPr>
          <p:cNvGraphicFramePr>
            <a:graphicFrameLocks noGrp="1"/>
          </p:cNvGraphicFramePr>
          <p:nvPr>
            <p:extLst>
              <p:ext uri="{D42A27DB-BD31-4B8C-83A1-F6EECF244321}">
                <p14:modId xmlns:p14="http://schemas.microsoft.com/office/powerpoint/2010/main" val="2835715409"/>
              </p:ext>
            </p:extLst>
          </p:nvPr>
        </p:nvGraphicFramePr>
        <p:xfrm>
          <a:off x="1583668" y="1700808"/>
          <a:ext cx="5976664" cy="3321928"/>
        </p:xfrm>
        <a:graphic>
          <a:graphicData uri="http://schemas.openxmlformats.org/drawingml/2006/table">
            <a:tbl>
              <a:tblPr rtl="1" firstRow="1" bandRow="1">
                <a:tableStyleId>{17292A2E-F333-43FB-9621-5CBBE7FDCDCB}</a:tableStyleId>
              </a:tblPr>
              <a:tblGrid>
                <a:gridCol w="5976664">
                  <a:extLst>
                    <a:ext uri="{9D8B030D-6E8A-4147-A177-3AD203B41FA5}">
                      <a16:colId xmlns:a16="http://schemas.microsoft.com/office/drawing/2014/main" val="1063739072"/>
                    </a:ext>
                  </a:extLst>
                </a:gridCol>
              </a:tblGrid>
              <a:tr h="792088">
                <a:tc>
                  <a:txBody>
                    <a:bodyPr/>
                    <a:lstStyle/>
                    <a:p>
                      <a:pPr algn="ctr" rtl="1"/>
                      <a:r>
                        <a:rPr lang="ar-EG" sz="4000" b="1" dirty="0"/>
                        <a:t>في هذا الدرس</a:t>
                      </a:r>
                    </a:p>
                  </a:txBody>
                  <a:tcPr anchor="ctr">
                    <a:cell3D prstMaterial="dkEdge">
                      <a:bevel prst="artDeco"/>
                      <a:lightRig rig="flood" dir="t"/>
                    </a:cell3D>
                    <a:solidFill>
                      <a:schemeClr val="accent6">
                        <a:lumMod val="75000"/>
                      </a:schemeClr>
                    </a:solidFill>
                  </a:tcPr>
                </a:tc>
                <a:extLst>
                  <a:ext uri="{0D108BD9-81ED-4DB2-BD59-A6C34878D82A}">
                    <a16:rowId xmlns:a16="http://schemas.microsoft.com/office/drawing/2014/main" val="1458649104"/>
                  </a:ext>
                </a:extLst>
              </a:tr>
              <a:tr h="1350651">
                <a:tc>
                  <a:txBody>
                    <a:bodyPr/>
                    <a:lstStyle/>
                    <a:p>
                      <a:pPr marL="571500" indent="-571500" algn="r" rtl="1">
                        <a:buFont typeface="Arial" panose="020B0604020202020204" pitchFamily="34" charset="0"/>
                        <a:buChar char="•"/>
                      </a:pPr>
                      <a:r>
                        <a:rPr lang="ar-EG" sz="4000" b="1" dirty="0"/>
                        <a:t>نشأة هيئة الأمم المتحدة.</a:t>
                      </a:r>
                    </a:p>
                    <a:p>
                      <a:pPr marL="571500" indent="-571500" algn="r" rtl="1">
                        <a:buFont typeface="Arial" panose="020B0604020202020204" pitchFamily="34" charset="0"/>
                        <a:buChar char="•"/>
                      </a:pPr>
                      <a:r>
                        <a:rPr lang="ar-EG" sz="4000" b="1" dirty="0"/>
                        <a:t>أهدافها.</a:t>
                      </a:r>
                    </a:p>
                    <a:p>
                      <a:pPr marL="571500" indent="-571500" algn="r" rtl="1">
                        <a:buFont typeface="Arial" panose="020B0604020202020204" pitchFamily="34" charset="0"/>
                        <a:buChar char="•"/>
                      </a:pPr>
                      <a:r>
                        <a:rPr lang="ar-EG" sz="4000" b="1" dirty="0"/>
                        <a:t>أجهزتها.</a:t>
                      </a:r>
                    </a:p>
                    <a:p>
                      <a:pPr marL="571500" indent="-571500" algn="r" rtl="1">
                        <a:buFont typeface="Arial" panose="020B0604020202020204" pitchFamily="34" charset="0"/>
                        <a:buChar char="•"/>
                      </a:pPr>
                      <a:r>
                        <a:rPr lang="ar-EG" sz="4000" b="1" dirty="0"/>
                        <a:t>الدول الأعضاء فيها.</a:t>
                      </a:r>
                    </a:p>
                  </a:txBody>
                  <a:tcPr anchor="ctr">
                    <a:cell3D prstMaterial="dkEdge">
                      <a:bevel prst="artDeco"/>
                      <a:lightRig rig="flood" dir="t"/>
                    </a:cell3D>
                  </a:tcPr>
                </a:tc>
                <a:extLst>
                  <a:ext uri="{0D108BD9-81ED-4DB2-BD59-A6C34878D82A}">
                    <a16:rowId xmlns:a16="http://schemas.microsoft.com/office/drawing/2014/main" val="2326094210"/>
                  </a:ext>
                </a:extLst>
              </a:tr>
            </a:tbl>
          </a:graphicData>
        </a:graphic>
      </p:graphicFrame>
    </p:spTree>
    <p:extLst>
      <p:ext uri="{BB962C8B-B14F-4D97-AF65-F5344CB8AC3E}">
        <p14:creationId xmlns:p14="http://schemas.microsoft.com/office/powerpoint/2010/main" val="29430599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984" r="984"/>
          <a:stretch/>
        </p:blipFill>
        <p:spPr bwMode="auto">
          <a:xfrm flipH="1">
            <a:off x="728252" y="1166086"/>
            <a:ext cx="7687496" cy="45258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79712" y="2695476"/>
            <a:ext cx="4835149" cy="1021556"/>
          </a:xfrm>
          <a:prstGeom prst="roundRect">
            <a:avLst/>
          </a:prstGeom>
          <a:noFill/>
          <a:ln>
            <a:noFill/>
          </a:ln>
        </p:spPr>
        <p:txBody>
          <a:bodyPr wrap="square" rtlCol="1">
            <a:spAutoFit/>
          </a:bodyPr>
          <a:lstStyle/>
          <a:p>
            <a:pPr algn="ctr"/>
            <a:r>
              <a:rPr lang="ar-EG" sz="5400" b="1" dirty="0">
                <a:solidFill>
                  <a:schemeClr val="bg1"/>
                </a:solidFill>
                <a:effectLst>
                  <a:outerShdw blurRad="38100" dist="38100" dir="2700000" algn="tl">
                    <a:srgbClr val="000000">
                      <a:alpha val="43137"/>
                    </a:srgbClr>
                  </a:outerShdw>
                </a:effectLst>
              </a:rPr>
              <a:t>هيئة الأمم المتحدة:</a:t>
            </a:r>
          </a:p>
        </p:txBody>
      </p:sp>
    </p:spTree>
    <p:extLst>
      <p:ext uri="{BB962C8B-B14F-4D97-AF65-F5344CB8AC3E}">
        <p14:creationId xmlns:p14="http://schemas.microsoft.com/office/powerpoint/2010/main" val="715839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9592" y="1124744"/>
            <a:ext cx="7344816" cy="4247317"/>
          </a:xfrm>
          <a:prstGeom prst="rect">
            <a:avLst/>
          </a:prstGeom>
          <a:noFill/>
        </p:spPr>
        <p:txBody>
          <a:bodyPr wrap="square" rtlCol="1">
            <a:spAutoFit/>
          </a:bodyPr>
          <a:lstStyle/>
          <a:p>
            <a:pPr algn="ctr"/>
            <a:r>
              <a:rPr lang="sd-Arab-PK" sz="5400" b="1" dirty="0">
                <a:solidFill>
                  <a:srgbClr val="7030A0"/>
                </a:solidFill>
              </a:rPr>
              <a:t>جاءت باكورة إنشاء هيئة الأمم المتحدة في تصريح لممثلي</a:t>
            </a:r>
            <a:r>
              <a:rPr lang="ar-EG" sz="5400" b="1" dirty="0">
                <a:solidFill>
                  <a:srgbClr val="7030A0"/>
                </a:solidFill>
              </a:rPr>
              <a:t> </a:t>
            </a:r>
            <a:r>
              <a:rPr lang="sd-Arab-PK" sz="5400" b="1" dirty="0">
                <a:solidFill>
                  <a:srgbClr val="7030A0"/>
                </a:solidFill>
              </a:rPr>
              <a:t>الولايات المتحدة وبريطانيا والاتحاد السوفييتي في عام</a:t>
            </a:r>
            <a:r>
              <a:rPr lang="ar-EG" sz="5400" b="1" dirty="0">
                <a:solidFill>
                  <a:srgbClr val="7030A0"/>
                </a:solidFill>
              </a:rPr>
              <a:t> </a:t>
            </a:r>
            <a:r>
              <a:rPr lang="sd-Arab-PK" sz="5400" b="1" dirty="0">
                <a:solidFill>
                  <a:srgbClr val="7030A0"/>
                </a:solidFill>
              </a:rPr>
              <a:t>١٣٦٢ ه</a:t>
            </a:r>
            <a:r>
              <a:rPr lang="ar-EG" sz="5400" b="1" dirty="0">
                <a:solidFill>
                  <a:srgbClr val="7030A0"/>
                </a:solidFill>
              </a:rPr>
              <a:t>ـ</a:t>
            </a:r>
            <a:r>
              <a:rPr lang="sd-Arab-PK" sz="5400" b="1" dirty="0">
                <a:solidFill>
                  <a:srgbClr val="7030A0"/>
                </a:solidFill>
              </a:rPr>
              <a:t>/ </a:t>
            </a:r>
            <a:r>
              <a:rPr lang="ar-EG" sz="5400" b="1" dirty="0">
                <a:solidFill>
                  <a:srgbClr val="7030A0"/>
                </a:solidFill>
              </a:rPr>
              <a:t>1943 م</a:t>
            </a:r>
            <a:r>
              <a:rPr lang="sd-Arab-PK" sz="5400" b="1" dirty="0">
                <a:solidFill>
                  <a:srgbClr val="7030A0"/>
                </a:solidFill>
              </a:rPr>
              <a:t>، ورد فيه</a:t>
            </a:r>
            <a:endParaRPr lang="ar-EG" sz="5400" b="1" dirty="0">
              <a:solidFill>
                <a:srgbClr val="7030A0"/>
              </a:solidFill>
            </a:endParaRPr>
          </a:p>
        </p:txBody>
      </p:sp>
    </p:spTree>
    <p:extLst>
      <p:ext uri="{BB962C8B-B14F-4D97-AF65-F5344CB8AC3E}">
        <p14:creationId xmlns:p14="http://schemas.microsoft.com/office/powerpoint/2010/main" val="668444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889843"/>
            <a:ext cx="7632848" cy="5078313"/>
          </a:xfrm>
          <a:prstGeom prst="rect">
            <a:avLst/>
          </a:prstGeom>
          <a:noFill/>
        </p:spPr>
        <p:txBody>
          <a:bodyPr wrap="square" rtlCol="1">
            <a:spAutoFit/>
          </a:bodyPr>
          <a:lstStyle/>
          <a:p>
            <a:pPr algn="ctr"/>
            <a:r>
              <a:rPr lang="sd-Arab-PK" sz="5400" b="1" dirty="0">
                <a:solidFill>
                  <a:srgbClr val="7030A0"/>
                </a:solidFill>
              </a:rPr>
              <a:t>«أنهم يعترفون بضرورة أن تنشأ في</a:t>
            </a:r>
            <a:r>
              <a:rPr lang="ar-EG" sz="5400" b="1" dirty="0">
                <a:solidFill>
                  <a:srgbClr val="7030A0"/>
                </a:solidFill>
              </a:rPr>
              <a:t> </a:t>
            </a:r>
            <a:r>
              <a:rPr lang="sd-Arab-PK" sz="5400" b="1" dirty="0">
                <a:solidFill>
                  <a:srgbClr val="7030A0"/>
                </a:solidFill>
              </a:rPr>
              <a:t>أقرب وقت هيئة دولية لصيانة السام الدولي، قائمة على مبدأ</a:t>
            </a:r>
            <a:r>
              <a:rPr lang="ar-EG" sz="5400" b="1" dirty="0">
                <a:solidFill>
                  <a:srgbClr val="7030A0"/>
                </a:solidFill>
              </a:rPr>
              <a:t> </a:t>
            </a:r>
            <a:r>
              <a:rPr lang="sd-Arab-PK" sz="5400" b="1" dirty="0">
                <a:solidFill>
                  <a:srgbClr val="7030A0"/>
                </a:solidFill>
              </a:rPr>
              <a:t>المساواة في السيادة بين جميع الدول المحبة للسلام، وعضويتها</a:t>
            </a:r>
            <a:r>
              <a:rPr lang="ar-EG" sz="5400" b="1" dirty="0">
                <a:solidFill>
                  <a:srgbClr val="7030A0"/>
                </a:solidFill>
              </a:rPr>
              <a:t> </a:t>
            </a:r>
            <a:r>
              <a:rPr lang="sd-Arab-PK" sz="5400" b="1" dirty="0">
                <a:solidFill>
                  <a:srgbClr val="7030A0"/>
                </a:solidFill>
              </a:rPr>
              <a:t>مفتوحة لكل هذه الدول».</a:t>
            </a:r>
            <a:endParaRPr lang="ar-EG" sz="5400" b="1" dirty="0">
              <a:solidFill>
                <a:srgbClr val="7030A0"/>
              </a:solidFill>
            </a:endParaRPr>
          </a:p>
        </p:txBody>
      </p:sp>
    </p:spTree>
    <p:extLst>
      <p:ext uri="{BB962C8B-B14F-4D97-AF65-F5344CB8AC3E}">
        <p14:creationId xmlns:p14="http://schemas.microsoft.com/office/powerpoint/2010/main" val="2863544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3588" y="1305341"/>
            <a:ext cx="7416824" cy="4247317"/>
          </a:xfrm>
          <a:prstGeom prst="rect">
            <a:avLst/>
          </a:prstGeom>
          <a:noFill/>
        </p:spPr>
        <p:txBody>
          <a:bodyPr wrap="square" rtlCol="1">
            <a:spAutoFit/>
          </a:bodyPr>
          <a:lstStyle/>
          <a:p>
            <a:pPr algn="ctr"/>
            <a:r>
              <a:rPr lang="sd-Arab-PK" sz="5400" b="1" dirty="0">
                <a:solidFill>
                  <a:srgbClr val="7030A0"/>
                </a:solidFill>
              </a:rPr>
              <a:t>وقد وُقِّع ميثاق الأمم المتحدة في عام ١٣٦٤ ه</a:t>
            </a:r>
            <a:r>
              <a:rPr lang="ar-EG" sz="5400" b="1" dirty="0">
                <a:solidFill>
                  <a:srgbClr val="7030A0"/>
                </a:solidFill>
              </a:rPr>
              <a:t>ـ</a:t>
            </a:r>
            <a:r>
              <a:rPr lang="sd-Arab-PK" sz="5400" b="1" dirty="0">
                <a:solidFill>
                  <a:srgbClr val="7030A0"/>
                </a:solidFill>
              </a:rPr>
              <a:t>/ </a:t>
            </a:r>
            <a:r>
              <a:rPr lang="ar-EG" sz="5400" b="1" dirty="0">
                <a:solidFill>
                  <a:srgbClr val="7030A0"/>
                </a:solidFill>
              </a:rPr>
              <a:t>1945 م</a:t>
            </a:r>
            <a:r>
              <a:rPr lang="sd-Arab-PK" sz="5400" b="1" dirty="0">
                <a:solidFill>
                  <a:srgbClr val="7030A0"/>
                </a:solidFill>
              </a:rPr>
              <a:t> في</a:t>
            </a:r>
          </a:p>
          <a:p>
            <a:pPr algn="ctr"/>
            <a:r>
              <a:rPr lang="sd-Arab-PK" sz="5400" b="1" dirty="0">
                <a:solidFill>
                  <a:srgbClr val="7030A0"/>
                </a:solidFill>
              </a:rPr>
              <a:t>سان فرانسيسكو في ختام مؤتمر الأمم المتحدة الخاص بنظام</a:t>
            </a:r>
            <a:r>
              <a:rPr lang="ar-EG" sz="5400" b="1" dirty="0">
                <a:solidFill>
                  <a:srgbClr val="7030A0"/>
                </a:solidFill>
              </a:rPr>
              <a:t> </a:t>
            </a:r>
            <a:r>
              <a:rPr lang="sd-Arab-PK" sz="5400" b="1" dirty="0">
                <a:solidFill>
                  <a:srgbClr val="7030A0"/>
                </a:solidFill>
              </a:rPr>
              <a:t>الهيئة الدولية.</a:t>
            </a:r>
            <a:endParaRPr lang="ar-EG" sz="5400" b="1" dirty="0">
              <a:solidFill>
                <a:srgbClr val="7030A0"/>
              </a:solidFill>
            </a:endParaRPr>
          </a:p>
        </p:txBody>
      </p:sp>
    </p:spTree>
    <p:extLst>
      <p:ext uri="{BB962C8B-B14F-4D97-AF65-F5344CB8AC3E}">
        <p14:creationId xmlns:p14="http://schemas.microsoft.com/office/powerpoint/2010/main" val="14179247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984" r="984"/>
          <a:stretch/>
        </p:blipFill>
        <p:spPr bwMode="auto">
          <a:xfrm flipH="1">
            <a:off x="728252" y="1166086"/>
            <a:ext cx="7687496" cy="45258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18421" y="2204864"/>
            <a:ext cx="4907157" cy="2145268"/>
          </a:xfrm>
          <a:prstGeom prst="roundRect">
            <a:avLst/>
          </a:prstGeom>
          <a:noFill/>
          <a:ln>
            <a:noFill/>
          </a:ln>
        </p:spPr>
        <p:txBody>
          <a:bodyPr wrap="square" rtlCol="1">
            <a:spAutoFit/>
          </a:bodyPr>
          <a:lstStyle/>
          <a:p>
            <a:pPr algn="ctr"/>
            <a:r>
              <a:rPr lang="ar-EG" sz="6000" b="1" dirty="0">
                <a:solidFill>
                  <a:schemeClr val="bg1"/>
                </a:solidFill>
                <a:effectLst>
                  <a:outerShdw blurRad="38100" dist="38100" dir="2700000" algn="tl">
                    <a:srgbClr val="000000">
                      <a:alpha val="43137"/>
                    </a:srgbClr>
                  </a:outerShdw>
                </a:effectLst>
              </a:rPr>
              <a:t>أهداف هيئة الأمم المتحدة:</a:t>
            </a:r>
          </a:p>
        </p:txBody>
      </p:sp>
    </p:spTree>
    <p:extLst>
      <p:ext uri="{BB962C8B-B14F-4D97-AF65-F5344CB8AC3E}">
        <p14:creationId xmlns:p14="http://schemas.microsoft.com/office/powerpoint/2010/main" val="2727512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45586" y="1720840"/>
            <a:ext cx="7452828" cy="3416320"/>
          </a:xfrm>
          <a:prstGeom prst="rect">
            <a:avLst/>
          </a:prstGeom>
          <a:noFill/>
        </p:spPr>
        <p:txBody>
          <a:bodyPr wrap="square" rtlCol="1">
            <a:spAutoFit/>
          </a:bodyPr>
          <a:lstStyle/>
          <a:p>
            <a:r>
              <a:rPr lang="ar-EG" sz="5400" b="1" dirty="0"/>
              <a:t>1- حفظ السلام والأمن الدولي.</a:t>
            </a:r>
          </a:p>
          <a:p>
            <a:r>
              <a:rPr lang="ar-EG" sz="5400" b="1" dirty="0"/>
              <a:t>2- تنمية العلاقات الودية بين الأمم.</a:t>
            </a:r>
          </a:p>
          <a:p>
            <a:r>
              <a:rPr lang="ar-EG" sz="5400" b="1" dirty="0"/>
              <a:t>3- تحقيق التعاون الدولي.</a:t>
            </a:r>
          </a:p>
        </p:txBody>
      </p:sp>
    </p:spTree>
    <p:extLst>
      <p:ext uri="{BB962C8B-B14F-4D97-AF65-F5344CB8AC3E}">
        <p14:creationId xmlns:p14="http://schemas.microsoft.com/office/powerpoint/2010/main" val="1827912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984" r="984"/>
          <a:stretch/>
        </p:blipFill>
        <p:spPr bwMode="auto">
          <a:xfrm flipH="1">
            <a:off x="728252" y="1166086"/>
            <a:ext cx="7687496" cy="45258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18421" y="2204864"/>
            <a:ext cx="4907157" cy="2145268"/>
          </a:xfrm>
          <a:prstGeom prst="roundRect">
            <a:avLst/>
          </a:prstGeom>
          <a:noFill/>
          <a:ln>
            <a:noFill/>
          </a:ln>
        </p:spPr>
        <p:txBody>
          <a:bodyPr wrap="square" rtlCol="1">
            <a:spAutoFit/>
          </a:bodyPr>
          <a:lstStyle/>
          <a:p>
            <a:pPr algn="ctr"/>
            <a:r>
              <a:rPr lang="ar-EG" sz="6000" b="1" dirty="0">
                <a:solidFill>
                  <a:schemeClr val="bg1"/>
                </a:solidFill>
                <a:effectLst>
                  <a:outerShdw blurRad="38100" dist="38100" dir="2700000" algn="tl">
                    <a:srgbClr val="000000">
                      <a:alpha val="43137"/>
                    </a:srgbClr>
                  </a:outerShdw>
                </a:effectLst>
              </a:rPr>
              <a:t>أجهزة هيئة الأمم المتحدة:</a:t>
            </a:r>
          </a:p>
        </p:txBody>
      </p:sp>
    </p:spTree>
    <p:extLst>
      <p:ext uri="{BB962C8B-B14F-4D97-AF65-F5344CB8AC3E}">
        <p14:creationId xmlns:p14="http://schemas.microsoft.com/office/powerpoint/2010/main" val="1114917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C3C8B949-8A99-4F20-970B-3C3441E246FE}"/>
              </a:ext>
            </a:extLst>
          </p:cNvPr>
          <p:cNvGraphicFramePr/>
          <p:nvPr>
            <p:extLst>
              <p:ext uri="{D42A27DB-BD31-4B8C-83A1-F6EECF244321}">
                <p14:modId xmlns:p14="http://schemas.microsoft.com/office/powerpoint/2010/main" val="3112753484"/>
              </p:ext>
            </p:extLst>
          </p:nvPr>
        </p:nvGraphicFramePr>
        <p:xfrm>
          <a:off x="1259632" y="728700"/>
          <a:ext cx="6624736"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5555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graphicEl>
                                              <a:dgm id="{8B1973C9-4B3A-45F6-B1D0-9602D19981BD}"/>
                                            </p:graphicEl>
                                          </p:spTgt>
                                        </p:tgtEl>
                                        <p:attrNameLst>
                                          <p:attrName>style.visibility</p:attrName>
                                        </p:attrNameLst>
                                      </p:cBhvr>
                                      <p:to>
                                        <p:strVal val="visible"/>
                                      </p:to>
                                    </p:set>
                                    <p:animEffect transition="in" filter="wipe(right)">
                                      <p:cBhvr>
                                        <p:cTn id="7" dur="500"/>
                                        <p:tgtEl>
                                          <p:spTgt spid="2">
                                            <p:graphicEl>
                                              <a:dgm id="{8B1973C9-4B3A-45F6-B1D0-9602D19981B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graphicEl>
                                              <a:dgm id="{666C26DD-98AC-4D55-98D6-5D567039F464}"/>
                                            </p:graphicEl>
                                          </p:spTgt>
                                        </p:tgtEl>
                                        <p:attrNameLst>
                                          <p:attrName>style.visibility</p:attrName>
                                        </p:attrNameLst>
                                      </p:cBhvr>
                                      <p:to>
                                        <p:strVal val="visible"/>
                                      </p:to>
                                    </p:set>
                                    <p:animEffect transition="in" filter="wipe(right)">
                                      <p:cBhvr>
                                        <p:cTn id="12" dur="500"/>
                                        <p:tgtEl>
                                          <p:spTgt spid="2">
                                            <p:graphicEl>
                                              <a:dgm id="{666C26DD-98AC-4D55-98D6-5D567039F464}"/>
                                            </p:graphicEl>
                                          </p:spTgt>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2">
                                            <p:graphicEl>
                                              <a:dgm id="{6E5D6074-9934-4B79-AF0F-D513BE9CEFA4}"/>
                                            </p:graphicEl>
                                          </p:spTgt>
                                        </p:tgtEl>
                                        <p:attrNameLst>
                                          <p:attrName>style.visibility</p:attrName>
                                        </p:attrNameLst>
                                      </p:cBhvr>
                                      <p:to>
                                        <p:strVal val="visible"/>
                                      </p:to>
                                    </p:set>
                                    <p:animEffect transition="in" filter="wipe(right)">
                                      <p:cBhvr>
                                        <p:cTn id="15" dur="500"/>
                                        <p:tgtEl>
                                          <p:spTgt spid="2">
                                            <p:graphicEl>
                                              <a:dgm id="{6E5D6074-9934-4B79-AF0F-D513BE9CEFA4}"/>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2">
                                            <p:graphicEl>
                                              <a:dgm id="{4FC7E513-7A7F-4604-81A4-B13291E495FA}"/>
                                            </p:graphicEl>
                                          </p:spTgt>
                                        </p:tgtEl>
                                        <p:attrNameLst>
                                          <p:attrName>style.visibility</p:attrName>
                                        </p:attrNameLst>
                                      </p:cBhvr>
                                      <p:to>
                                        <p:strVal val="visible"/>
                                      </p:to>
                                    </p:set>
                                    <p:animEffect transition="in" filter="wipe(right)">
                                      <p:cBhvr>
                                        <p:cTn id="20" dur="500"/>
                                        <p:tgtEl>
                                          <p:spTgt spid="2">
                                            <p:graphicEl>
                                              <a:dgm id="{4FC7E513-7A7F-4604-81A4-B13291E495FA}"/>
                                            </p:graphicEl>
                                          </p:spTgt>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2">
                                            <p:graphicEl>
                                              <a:dgm id="{725D4DEC-C945-4587-ABE4-AAFCF49E4471}"/>
                                            </p:graphicEl>
                                          </p:spTgt>
                                        </p:tgtEl>
                                        <p:attrNameLst>
                                          <p:attrName>style.visibility</p:attrName>
                                        </p:attrNameLst>
                                      </p:cBhvr>
                                      <p:to>
                                        <p:strVal val="visible"/>
                                      </p:to>
                                    </p:set>
                                    <p:animEffect transition="in" filter="wipe(right)">
                                      <p:cBhvr>
                                        <p:cTn id="23" dur="500"/>
                                        <p:tgtEl>
                                          <p:spTgt spid="2">
                                            <p:graphicEl>
                                              <a:dgm id="{725D4DEC-C945-4587-ABE4-AAFCF49E4471}"/>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2">
                                            <p:graphicEl>
                                              <a:dgm id="{E7F6F2D6-3BFD-45CC-A7C8-DB3F0E09A0BE}"/>
                                            </p:graphicEl>
                                          </p:spTgt>
                                        </p:tgtEl>
                                        <p:attrNameLst>
                                          <p:attrName>style.visibility</p:attrName>
                                        </p:attrNameLst>
                                      </p:cBhvr>
                                      <p:to>
                                        <p:strVal val="visible"/>
                                      </p:to>
                                    </p:set>
                                    <p:animEffect transition="in" filter="wipe(right)">
                                      <p:cBhvr>
                                        <p:cTn id="28" dur="500"/>
                                        <p:tgtEl>
                                          <p:spTgt spid="2">
                                            <p:graphicEl>
                                              <a:dgm id="{E7F6F2D6-3BFD-45CC-A7C8-DB3F0E09A0BE}"/>
                                            </p:graphicEl>
                                          </p:spTgt>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
                                            <p:graphicEl>
                                              <a:dgm id="{1A7FA3EF-E47F-4C21-BBB0-570F2E668727}"/>
                                            </p:graphicEl>
                                          </p:spTgt>
                                        </p:tgtEl>
                                        <p:attrNameLst>
                                          <p:attrName>style.visibility</p:attrName>
                                        </p:attrNameLst>
                                      </p:cBhvr>
                                      <p:to>
                                        <p:strVal val="visible"/>
                                      </p:to>
                                    </p:set>
                                    <p:animEffect transition="in" filter="wipe(right)">
                                      <p:cBhvr>
                                        <p:cTn id="31" dur="500"/>
                                        <p:tgtEl>
                                          <p:spTgt spid="2">
                                            <p:graphicEl>
                                              <a:dgm id="{1A7FA3EF-E47F-4C21-BBB0-570F2E668727}"/>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2">
                                            <p:graphicEl>
                                              <a:dgm id="{D9459B0A-77E0-468F-A791-3C3B8133788E}"/>
                                            </p:graphicEl>
                                          </p:spTgt>
                                        </p:tgtEl>
                                        <p:attrNameLst>
                                          <p:attrName>style.visibility</p:attrName>
                                        </p:attrNameLst>
                                      </p:cBhvr>
                                      <p:to>
                                        <p:strVal val="visible"/>
                                      </p:to>
                                    </p:set>
                                    <p:animEffect transition="in" filter="wipe(right)">
                                      <p:cBhvr>
                                        <p:cTn id="36" dur="500"/>
                                        <p:tgtEl>
                                          <p:spTgt spid="2">
                                            <p:graphicEl>
                                              <a:dgm id="{D9459B0A-77E0-468F-A791-3C3B8133788E}"/>
                                            </p:graphicEl>
                                          </p:spTgt>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
                                            <p:graphicEl>
                                              <a:dgm id="{4D6D7C3A-C8D2-435F-8A7C-E57D3A01F86F}"/>
                                            </p:graphicEl>
                                          </p:spTgt>
                                        </p:tgtEl>
                                        <p:attrNameLst>
                                          <p:attrName>style.visibility</p:attrName>
                                        </p:attrNameLst>
                                      </p:cBhvr>
                                      <p:to>
                                        <p:strVal val="visible"/>
                                      </p:to>
                                    </p:set>
                                    <p:animEffect transition="in" filter="wipe(right)">
                                      <p:cBhvr>
                                        <p:cTn id="39" dur="500"/>
                                        <p:tgtEl>
                                          <p:spTgt spid="2">
                                            <p:graphicEl>
                                              <a:dgm id="{4D6D7C3A-C8D2-435F-8A7C-E57D3A01F86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2">
                                            <p:graphicEl>
                                              <a:dgm id="{0058FE03-D58D-401E-847A-7A80210499C2}"/>
                                            </p:graphicEl>
                                          </p:spTgt>
                                        </p:tgtEl>
                                        <p:attrNameLst>
                                          <p:attrName>style.visibility</p:attrName>
                                        </p:attrNameLst>
                                      </p:cBhvr>
                                      <p:to>
                                        <p:strVal val="visible"/>
                                      </p:to>
                                    </p:set>
                                    <p:animEffect transition="in" filter="wipe(right)">
                                      <p:cBhvr>
                                        <p:cTn id="44" dur="500"/>
                                        <p:tgtEl>
                                          <p:spTgt spid="2">
                                            <p:graphicEl>
                                              <a:dgm id="{0058FE03-D58D-401E-847A-7A80210499C2}"/>
                                            </p:graphicEl>
                                          </p:spTgt>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
                                            <p:graphicEl>
                                              <a:dgm id="{3786AB92-AD93-46D8-B51C-EC2DB2BDEDBF}"/>
                                            </p:graphicEl>
                                          </p:spTgt>
                                        </p:tgtEl>
                                        <p:attrNameLst>
                                          <p:attrName>style.visibility</p:attrName>
                                        </p:attrNameLst>
                                      </p:cBhvr>
                                      <p:to>
                                        <p:strVal val="visible"/>
                                      </p:to>
                                    </p:set>
                                    <p:animEffect transition="in" filter="wipe(right)">
                                      <p:cBhvr>
                                        <p:cTn id="47" dur="500"/>
                                        <p:tgtEl>
                                          <p:spTgt spid="2">
                                            <p:graphicEl>
                                              <a:dgm id="{3786AB92-AD93-46D8-B51C-EC2DB2BDEDB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2">
                                            <p:graphicEl>
                                              <a:dgm id="{DB5FEA7E-DA0E-4681-A5B9-C6D720AAB82A}"/>
                                            </p:graphicEl>
                                          </p:spTgt>
                                        </p:tgtEl>
                                        <p:attrNameLst>
                                          <p:attrName>style.visibility</p:attrName>
                                        </p:attrNameLst>
                                      </p:cBhvr>
                                      <p:to>
                                        <p:strVal val="visible"/>
                                      </p:to>
                                    </p:set>
                                    <p:animEffect transition="in" filter="wipe(right)">
                                      <p:cBhvr>
                                        <p:cTn id="52" dur="500"/>
                                        <p:tgtEl>
                                          <p:spTgt spid="2">
                                            <p:graphicEl>
                                              <a:dgm id="{DB5FEA7E-DA0E-4681-A5B9-C6D720AAB82A}"/>
                                            </p:graphicEl>
                                          </p:spTgt>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
                                            <p:graphicEl>
                                              <a:dgm id="{46A2D63A-23C2-4D66-AD91-DFFA9939CADC}"/>
                                            </p:graphicEl>
                                          </p:spTgt>
                                        </p:tgtEl>
                                        <p:attrNameLst>
                                          <p:attrName>style.visibility</p:attrName>
                                        </p:attrNameLst>
                                      </p:cBhvr>
                                      <p:to>
                                        <p:strVal val="visible"/>
                                      </p:to>
                                    </p:set>
                                    <p:animEffect transition="in" filter="wipe(right)">
                                      <p:cBhvr>
                                        <p:cTn id="55" dur="500"/>
                                        <p:tgtEl>
                                          <p:spTgt spid="2">
                                            <p:graphicEl>
                                              <a:dgm id="{46A2D63A-23C2-4D66-AD91-DFFA9939CAD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9582" y="428178"/>
            <a:ext cx="7524836" cy="6001643"/>
          </a:xfrm>
          <a:prstGeom prst="rect">
            <a:avLst/>
          </a:prstGeom>
          <a:noFill/>
        </p:spPr>
        <p:txBody>
          <a:bodyPr wrap="square" rtlCol="1">
            <a:spAutoFit/>
          </a:bodyPr>
          <a:lstStyle/>
          <a:p>
            <a:pPr algn="ctr"/>
            <a:r>
              <a:rPr lang="ar-EG" sz="4800" b="1" dirty="0"/>
              <a:t>للأمم المتحدة ستة أجهزة رئيسة، خمسة منها في المقر الرئيس للأمم المتحدة بنيويورك، وهي: الجمعية العامة، ومجلس الأمن، والمجلس الاقتصادي والاجتماعي، ومجلس الوصاية، والأمانة العامة، أما الجهاز السادس فهو محكمة العدل الدولية، وتقع في لاهاي بهولندا.</a:t>
            </a:r>
          </a:p>
        </p:txBody>
      </p:sp>
    </p:spTree>
    <p:extLst>
      <p:ext uri="{BB962C8B-B14F-4D97-AF65-F5344CB8AC3E}">
        <p14:creationId xmlns:p14="http://schemas.microsoft.com/office/powerpoint/2010/main" val="14917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1764" y="1895394"/>
            <a:ext cx="7848872" cy="4401205"/>
          </a:xfrm>
          <a:prstGeom prst="rect">
            <a:avLst/>
          </a:prstGeom>
          <a:noFill/>
        </p:spPr>
        <p:txBody>
          <a:bodyPr wrap="square" rtlCol="1">
            <a:spAutoFit/>
          </a:bodyPr>
          <a:lstStyle/>
          <a:p>
            <a:pPr algn="ctr"/>
            <a:r>
              <a:rPr lang="ar-EG" sz="4000" b="1" dirty="0"/>
              <a:t>لجميع الدول الأعضاء في الأمم المتحدة الحق في عضوية الجمعية العامة، ولكل دولةٍ عضوٍ صوتٌ واحد. وتتخذ القرارات في المسائل المهمة كالتوصيات المتعلقة بصون السلم والأمن الدوليين أو قبول أعضاء جدد أو التوصيات المتعلقة بميزانية الأمم المتحدة بأغلبية الثلثين.</a:t>
            </a:r>
          </a:p>
        </p:txBody>
      </p:sp>
      <p:sp>
        <p:nvSpPr>
          <p:cNvPr id="3" name="TextBox 3">
            <a:extLst>
              <a:ext uri="{FF2B5EF4-FFF2-40B4-BE49-F238E27FC236}">
                <a16:creationId xmlns:a16="http://schemas.microsoft.com/office/drawing/2014/main" id="{84539818-3A72-4367-AF53-65BBA16FB0BE}"/>
              </a:ext>
            </a:extLst>
          </p:cNvPr>
          <p:cNvSpPr txBox="1"/>
          <p:nvPr/>
        </p:nvSpPr>
        <p:spPr>
          <a:xfrm>
            <a:off x="1912937" y="692696"/>
            <a:ext cx="5126525" cy="1047988"/>
          </a:xfrm>
          <a:prstGeom prst="parallelogram">
            <a:avLst/>
          </a:prstGeom>
          <a:gradFill flip="none" rotWithShape="1">
            <a:gsLst>
              <a:gs pos="0">
                <a:srgbClr val="008000">
                  <a:shade val="30000"/>
                  <a:satMod val="115000"/>
                </a:srgbClr>
              </a:gs>
              <a:gs pos="50000">
                <a:srgbClr val="008000">
                  <a:shade val="67500"/>
                  <a:satMod val="115000"/>
                </a:srgbClr>
              </a:gs>
              <a:gs pos="100000">
                <a:srgbClr val="008000">
                  <a:shade val="100000"/>
                  <a:satMod val="115000"/>
                </a:srgbClr>
              </a:gs>
            </a:gsLst>
            <a:lin ang="5400000" scaled="1"/>
            <a:tileRect/>
          </a:gradFill>
          <a:scene3d>
            <a:camera prst="perspectiveBelow"/>
            <a:lightRig rig="threePt" dir="t"/>
          </a:scene3d>
        </p:spPr>
        <p:txBody>
          <a:bodyPr wrap="square" rtlCol="1">
            <a:spAutoFit/>
          </a:bodyPr>
          <a:lstStyle/>
          <a:p>
            <a:pPr algn="ctr"/>
            <a:r>
              <a:rPr lang="ar-EG" sz="4800" b="1" dirty="0">
                <a:solidFill>
                  <a:schemeClr val="bg1"/>
                </a:solidFill>
                <a:effectLst>
                  <a:outerShdw blurRad="38100" dist="38100" dir="2700000" algn="tl">
                    <a:srgbClr val="000000">
                      <a:alpha val="43137"/>
                    </a:srgbClr>
                  </a:outerShdw>
                </a:effectLst>
              </a:rPr>
              <a:t>1- الجمعية العامة:</a:t>
            </a:r>
          </a:p>
        </p:txBody>
      </p:sp>
    </p:spTree>
    <p:extLst>
      <p:ext uri="{BB962C8B-B14F-4D97-AF65-F5344CB8AC3E}">
        <p14:creationId xmlns:p14="http://schemas.microsoft.com/office/powerpoint/2010/main" val="2688722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4" y="2420888"/>
            <a:ext cx="7848872" cy="3170099"/>
          </a:xfrm>
          <a:prstGeom prst="rect">
            <a:avLst/>
          </a:prstGeom>
          <a:noFill/>
        </p:spPr>
        <p:txBody>
          <a:bodyPr wrap="square" rtlCol="1">
            <a:spAutoFit/>
          </a:bodyPr>
          <a:lstStyle/>
          <a:p>
            <a:pPr algn="ctr"/>
            <a:r>
              <a:rPr lang="ar-EG" sz="4000" b="1" dirty="0"/>
              <a:t>يَعْهَد ميثاق الأمم المتحدة إلى مجلس الأمن بالمسؤولية الرئيسة عن صون السِّلْم والأمن الدوليين، وبموجب الميثاق فإن جميع الدول الأعضاء مُلْزَمة بتنفيذ قرارات المجلس. ويتكون المجلس من 15 عضواً.</a:t>
            </a:r>
          </a:p>
        </p:txBody>
      </p:sp>
      <p:sp>
        <p:nvSpPr>
          <p:cNvPr id="3" name="TextBox 3">
            <a:extLst>
              <a:ext uri="{FF2B5EF4-FFF2-40B4-BE49-F238E27FC236}">
                <a16:creationId xmlns:a16="http://schemas.microsoft.com/office/drawing/2014/main" id="{84539818-3A72-4367-AF53-65BBA16FB0BE}"/>
              </a:ext>
            </a:extLst>
          </p:cNvPr>
          <p:cNvSpPr txBox="1"/>
          <p:nvPr/>
        </p:nvSpPr>
        <p:spPr>
          <a:xfrm>
            <a:off x="2008737" y="743019"/>
            <a:ext cx="5126525" cy="1047988"/>
          </a:xfrm>
          <a:prstGeom prst="parallelogram">
            <a:avLst/>
          </a:prstGeom>
          <a:gradFill flip="none" rotWithShape="1">
            <a:gsLst>
              <a:gs pos="0">
                <a:srgbClr val="008000">
                  <a:shade val="30000"/>
                  <a:satMod val="115000"/>
                </a:srgbClr>
              </a:gs>
              <a:gs pos="50000">
                <a:srgbClr val="008000">
                  <a:shade val="67500"/>
                  <a:satMod val="115000"/>
                </a:srgbClr>
              </a:gs>
              <a:gs pos="100000">
                <a:srgbClr val="008000">
                  <a:shade val="100000"/>
                  <a:satMod val="115000"/>
                </a:srgbClr>
              </a:gs>
            </a:gsLst>
            <a:lin ang="5400000" scaled="1"/>
            <a:tileRect/>
          </a:gradFill>
          <a:scene3d>
            <a:camera prst="perspectiveBelow"/>
            <a:lightRig rig="threePt" dir="t"/>
          </a:scene3d>
        </p:spPr>
        <p:txBody>
          <a:bodyPr wrap="square" rtlCol="1">
            <a:spAutoFit/>
          </a:bodyPr>
          <a:lstStyle/>
          <a:p>
            <a:pPr algn="ctr"/>
            <a:r>
              <a:rPr lang="ar-EG" sz="4800" b="1" dirty="0">
                <a:solidFill>
                  <a:schemeClr val="bg1"/>
                </a:solidFill>
                <a:effectLst>
                  <a:outerShdw blurRad="38100" dist="38100" dir="2700000" algn="tl">
                    <a:srgbClr val="000000">
                      <a:alpha val="43137"/>
                    </a:srgbClr>
                  </a:outerShdw>
                </a:effectLst>
              </a:rPr>
              <a:t>2- مجلس الأمن:</a:t>
            </a:r>
          </a:p>
        </p:txBody>
      </p:sp>
    </p:spTree>
    <p:extLst>
      <p:ext uri="{BB962C8B-B14F-4D97-AF65-F5344CB8AC3E}">
        <p14:creationId xmlns:p14="http://schemas.microsoft.com/office/powerpoint/2010/main" val="2154821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2636912"/>
            <a:ext cx="7164796" cy="1938992"/>
          </a:xfrm>
          <a:prstGeom prst="rect">
            <a:avLst/>
          </a:prstGeom>
          <a:noFill/>
        </p:spPr>
        <p:txBody>
          <a:bodyPr wrap="square" rtlCol="1">
            <a:spAutoFit/>
          </a:bodyPr>
          <a:lstStyle/>
          <a:p>
            <a:pPr algn="ctr"/>
            <a:r>
              <a:rPr lang="ar-EG" sz="4000" b="1" dirty="0"/>
              <a:t>يقوم هذا المجلس بتنسيق الأعمال الاقتصادية والاجتماعية للأمم المتحدة وأسرتها من المنظمات الدولية.</a:t>
            </a:r>
          </a:p>
        </p:txBody>
      </p:sp>
      <p:sp>
        <p:nvSpPr>
          <p:cNvPr id="3" name="TextBox 3">
            <a:extLst>
              <a:ext uri="{FF2B5EF4-FFF2-40B4-BE49-F238E27FC236}">
                <a16:creationId xmlns:a16="http://schemas.microsoft.com/office/drawing/2014/main" id="{84539818-3A72-4367-AF53-65BBA16FB0BE}"/>
              </a:ext>
            </a:extLst>
          </p:cNvPr>
          <p:cNvSpPr txBox="1"/>
          <p:nvPr/>
        </p:nvSpPr>
        <p:spPr>
          <a:xfrm>
            <a:off x="989602" y="980728"/>
            <a:ext cx="7164796" cy="790099"/>
          </a:xfrm>
          <a:prstGeom prst="parallelogram">
            <a:avLst/>
          </a:prstGeom>
          <a:gradFill flip="none" rotWithShape="1">
            <a:gsLst>
              <a:gs pos="0">
                <a:srgbClr val="008000">
                  <a:shade val="30000"/>
                  <a:satMod val="115000"/>
                </a:srgbClr>
              </a:gs>
              <a:gs pos="50000">
                <a:srgbClr val="008000">
                  <a:shade val="67500"/>
                  <a:satMod val="115000"/>
                </a:srgbClr>
              </a:gs>
              <a:gs pos="100000">
                <a:srgbClr val="008000">
                  <a:shade val="100000"/>
                  <a:satMod val="115000"/>
                </a:srgbClr>
              </a:gs>
            </a:gsLst>
            <a:lin ang="5400000" scaled="1"/>
            <a:tileRect/>
          </a:gradFill>
          <a:scene3d>
            <a:camera prst="perspectiveBelow"/>
            <a:lightRig rig="threePt" dir="t"/>
          </a:scene3d>
        </p:spPr>
        <p:txBody>
          <a:bodyPr wrap="square" rtlCol="1">
            <a:spAutoFit/>
          </a:bodyPr>
          <a:lstStyle/>
          <a:p>
            <a:pPr algn="ctr"/>
            <a:r>
              <a:rPr lang="ar-EG" sz="3600" b="1" dirty="0">
                <a:solidFill>
                  <a:schemeClr val="bg1"/>
                </a:solidFill>
                <a:effectLst>
                  <a:outerShdw blurRad="38100" dist="38100" dir="2700000" algn="tl">
                    <a:srgbClr val="000000">
                      <a:alpha val="43137"/>
                    </a:srgbClr>
                  </a:outerShdw>
                </a:effectLst>
              </a:rPr>
              <a:t>3- المجلس الاقتصادي والاجتماعي:</a:t>
            </a:r>
          </a:p>
        </p:txBody>
      </p:sp>
    </p:spTree>
    <p:extLst>
      <p:ext uri="{BB962C8B-B14F-4D97-AF65-F5344CB8AC3E}">
        <p14:creationId xmlns:p14="http://schemas.microsoft.com/office/powerpoint/2010/main" val="559062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1590" y="2492896"/>
            <a:ext cx="7380820" cy="3170099"/>
          </a:xfrm>
          <a:prstGeom prst="rect">
            <a:avLst/>
          </a:prstGeom>
          <a:noFill/>
        </p:spPr>
        <p:txBody>
          <a:bodyPr wrap="square" rtlCol="1">
            <a:spAutoFit/>
          </a:bodyPr>
          <a:lstStyle/>
          <a:p>
            <a:pPr algn="ctr"/>
            <a:r>
              <a:rPr lang="ar-EG" sz="4000" b="1" dirty="0"/>
              <a:t>أنشئ مجلس الوصاية لتوفير الإشراف الدولي على 11 إقليماً مشمولاً بالوصاية تديرها سبع دول أعضاء لضمان اتخاذ الخطوات الملائمة لإعداد هذه الأقاليم للحكم الذاتي أو الاستقلال.</a:t>
            </a:r>
          </a:p>
        </p:txBody>
      </p:sp>
      <p:sp>
        <p:nvSpPr>
          <p:cNvPr id="3" name="TextBox 3">
            <a:extLst>
              <a:ext uri="{FF2B5EF4-FFF2-40B4-BE49-F238E27FC236}">
                <a16:creationId xmlns:a16="http://schemas.microsoft.com/office/drawing/2014/main" id="{84539818-3A72-4367-AF53-65BBA16FB0BE}"/>
              </a:ext>
            </a:extLst>
          </p:cNvPr>
          <p:cNvSpPr txBox="1"/>
          <p:nvPr/>
        </p:nvSpPr>
        <p:spPr>
          <a:xfrm>
            <a:off x="1792713" y="836712"/>
            <a:ext cx="5558573" cy="1039951"/>
          </a:xfrm>
          <a:prstGeom prst="parallelogram">
            <a:avLst/>
          </a:prstGeom>
          <a:gradFill flip="none" rotWithShape="1">
            <a:gsLst>
              <a:gs pos="0">
                <a:srgbClr val="008000">
                  <a:shade val="30000"/>
                  <a:satMod val="115000"/>
                </a:srgbClr>
              </a:gs>
              <a:gs pos="50000">
                <a:srgbClr val="008000">
                  <a:shade val="67500"/>
                  <a:satMod val="115000"/>
                </a:srgbClr>
              </a:gs>
              <a:gs pos="100000">
                <a:srgbClr val="008000">
                  <a:shade val="100000"/>
                  <a:satMod val="115000"/>
                </a:srgbClr>
              </a:gs>
            </a:gsLst>
            <a:lin ang="5400000" scaled="1"/>
            <a:tileRect/>
          </a:gradFill>
          <a:scene3d>
            <a:camera prst="perspectiveBelow"/>
            <a:lightRig rig="threePt" dir="t"/>
          </a:scene3d>
        </p:spPr>
        <p:txBody>
          <a:bodyPr wrap="square" rtlCol="1">
            <a:spAutoFit/>
          </a:bodyPr>
          <a:lstStyle/>
          <a:p>
            <a:pPr algn="ctr"/>
            <a:r>
              <a:rPr lang="ar-EG" sz="4800" b="1" dirty="0">
                <a:solidFill>
                  <a:schemeClr val="bg1"/>
                </a:solidFill>
                <a:effectLst>
                  <a:outerShdw blurRad="38100" dist="38100" dir="2700000" algn="tl">
                    <a:srgbClr val="000000">
                      <a:alpha val="43137"/>
                    </a:srgbClr>
                  </a:outerShdw>
                </a:effectLst>
              </a:rPr>
              <a:t>4- مجلس الوصاية:</a:t>
            </a:r>
          </a:p>
        </p:txBody>
      </p:sp>
    </p:spTree>
    <p:extLst>
      <p:ext uri="{BB962C8B-B14F-4D97-AF65-F5344CB8AC3E}">
        <p14:creationId xmlns:p14="http://schemas.microsoft.com/office/powerpoint/2010/main" val="3114854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1590" y="1764099"/>
            <a:ext cx="7380820" cy="4401205"/>
          </a:xfrm>
          <a:prstGeom prst="rect">
            <a:avLst/>
          </a:prstGeom>
          <a:noFill/>
        </p:spPr>
        <p:txBody>
          <a:bodyPr wrap="square" rtlCol="1">
            <a:spAutoFit/>
          </a:bodyPr>
          <a:lstStyle/>
          <a:p>
            <a:pPr algn="ctr"/>
            <a:r>
              <a:rPr lang="ar-EG" sz="4000" b="1" dirty="0"/>
              <a:t>وتسمى أيضاً (المحكمة العالمية)، وهي الجهاز القضائي الرئيس للأمم المتحدة. وتتولى هذه المحكمة الفصل في المنازعات بين البلدان، واشتراك الدول في أي قضية مرفوعة أمام المحكمة أمر طوعي، ولكن إذا وافقت أي دولة على هذا الاشتراك فإنها تصبح مُلزَمة بالامتثال لقرار المحكمة.</a:t>
            </a:r>
          </a:p>
        </p:txBody>
      </p:sp>
      <p:sp>
        <p:nvSpPr>
          <p:cNvPr id="3" name="TextBox 3">
            <a:extLst>
              <a:ext uri="{FF2B5EF4-FFF2-40B4-BE49-F238E27FC236}">
                <a16:creationId xmlns:a16="http://schemas.microsoft.com/office/drawing/2014/main" id="{84539818-3A72-4367-AF53-65BBA16FB0BE}"/>
              </a:ext>
            </a:extLst>
          </p:cNvPr>
          <p:cNvSpPr txBox="1"/>
          <p:nvPr/>
        </p:nvSpPr>
        <p:spPr>
          <a:xfrm>
            <a:off x="1835696" y="692696"/>
            <a:ext cx="5558573" cy="879038"/>
          </a:xfrm>
          <a:prstGeom prst="parallelogram">
            <a:avLst/>
          </a:prstGeom>
          <a:gradFill flip="none" rotWithShape="1">
            <a:gsLst>
              <a:gs pos="0">
                <a:srgbClr val="008000">
                  <a:shade val="30000"/>
                  <a:satMod val="115000"/>
                </a:srgbClr>
              </a:gs>
              <a:gs pos="50000">
                <a:srgbClr val="008000">
                  <a:shade val="67500"/>
                  <a:satMod val="115000"/>
                </a:srgbClr>
              </a:gs>
              <a:gs pos="100000">
                <a:srgbClr val="008000">
                  <a:shade val="100000"/>
                  <a:satMod val="115000"/>
                </a:srgbClr>
              </a:gs>
            </a:gsLst>
            <a:lin ang="5400000" scaled="1"/>
            <a:tileRect/>
          </a:gradFill>
          <a:scene3d>
            <a:camera prst="perspectiveBelow"/>
            <a:lightRig rig="threePt" dir="t"/>
          </a:scene3d>
        </p:spPr>
        <p:txBody>
          <a:bodyPr wrap="square" rtlCol="1">
            <a:spAutoFit/>
          </a:bodyPr>
          <a:lstStyle/>
          <a:p>
            <a:pPr algn="ctr"/>
            <a:r>
              <a:rPr lang="ar-EG" sz="4000" b="1" dirty="0">
                <a:solidFill>
                  <a:schemeClr val="bg1"/>
                </a:solidFill>
                <a:effectLst>
                  <a:outerShdw blurRad="38100" dist="38100" dir="2700000" algn="tl">
                    <a:srgbClr val="000000">
                      <a:alpha val="43137"/>
                    </a:srgbClr>
                  </a:outerShdw>
                </a:effectLst>
              </a:rPr>
              <a:t>5- محكمة العدل الدولية:</a:t>
            </a:r>
          </a:p>
        </p:txBody>
      </p:sp>
    </p:spTree>
    <p:extLst>
      <p:ext uri="{BB962C8B-B14F-4D97-AF65-F5344CB8AC3E}">
        <p14:creationId xmlns:p14="http://schemas.microsoft.com/office/powerpoint/2010/main" val="505943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1589" y="2060848"/>
            <a:ext cx="7380820" cy="3785652"/>
          </a:xfrm>
          <a:prstGeom prst="rect">
            <a:avLst/>
          </a:prstGeom>
          <a:noFill/>
        </p:spPr>
        <p:txBody>
          <a:bodyPr wrap="square" rtlCol="1">
            <a:spAutoFit/>
          </a:bodyPr>
          <a:lstStyle/>
          <a:p>
            <a:pPr algn="ctr"/>
            <a:r>
              <a:rPr lang="ar-EG" sz="4000" b="1" dirty="0"/>
              <a:t>تضطلع الأمانة العامة بالأعمال الفنية والإدارية للأمم المتحدة حسب توجيهات الجمعية العامة ومجلس الأمن والأجهزة الأخرى.</a:t>
            </a:r>
          </a:p>
          <a:p>
            <a:pPr algn="ctr"/>
            <a:r>
              <a:rPr lang="ar-EG" sz="4000" b="1" dirty="0"/>
              <a:t>ويرأس الأمانة العامة الأمين العام الذي يتولى التوجيه الإداري العام.</a:t>
            </a:r>
          </a:p>
        </p:txBody>
      </p:sp>
      <p:sp>
        <p:nvSpPr>
          <p:cNvPr id="3" name="TextBox 3">
            <a:extLst>
              <a:ext uri="{FF2B5EF4-FFF2-40B4-BE49-F238E27FC236}">
                <a16:creationId xmlns:a16="http://schemas.microsoft.com/office/drawing/2014/main" id="{84539818-3A72-4367-AF53-65BBA16FB0BE}"/>
              </a:ext>
            </a:extLst>
          </p:cNvPr>
          <p:cNvSpPr txBox="1"/>
          <p:nvPr/>
        </p:nvSpPr>
        <p:spPr>
          <a:xfrm>
            <a:off x="2555775" y="692696"/>
            <a:ext cx="4032449" cy="892731"/>
          </a:xfrm>
          <a:prstGeom prst="parallelogram">
            <a:avLst/>
          </a:prstGeom>
          <a:gradFill flip="none" rotWithShape="1">
            <a:gsLst>
              <a:gs pos="0">
                <a:srgbClr val="008000">
                  <a:shade val="30000"/>
                  <a:satMod val="115000"/>
                </a:srgbClr>
              </a:gs>
              <a:gs pos="50000">
                <a:srgbClr val="008000">
                  <a:shade val="67500"/>
                  <a:satMod val="115000"/>
                </a:srgbClr>
              </a:gs>
              <a:gs pos="100000">
                <a:srgbClr val="008000">
                  <a:shade val="100000"/>
                  <a:satMod val="115000"/>
                </a:srgbClr>
              </a:gs>
            </a:gsLst>
            <a:lin ang="5400000" scaled="1"/>
            <a:tileRect/>
          </a:gradFill>
          <a:scene3d>
            <a:camera prst="perspectiveBelow"/>
            <a:lightRig rig="threePt" dir="t"/>
          </a:scene3d>
        </p:spPr>
        <p:txBody>
          <a:bodyPr wrap="square" rtlCol="1">
            <a:spAutoFit/>
          </a:bodyPr>
          <a:lstStyle/>
          <a:p>
            <a:pPr algn="ctr"/>
            <a:r>
              <a:rPr lang="ar-EG" sz="4000" b="1" dirty="0">
                <a:solidFill>
                  <a:schemeClr val="bg1"/>
                </a:solidFill>
                <a:effectLst>
                  <a:outerShdw blurRad="38100" dist="38100" dir="2700000" algn="tl">
                    <a:srgbClr val="000000">
                      <a:alpha val="43137"/>
                    </a:srgbClr>
                  </a:outerShdw>
                </a:effectLst>
              </a:rPr>
              <a:t>6- الأمانة العامة:</a:t>
            </a:r>
          </a:p>
        </p:txBody>
      </p:sp>
    </p:spTree>
    <p:extLst>
      <p:ext uri="{BB962C8B-B14F-4D97-AF65-F5344CB8AC3E}">
        <p14:creationId xmlns:p14="http://schemas.microsoft.com/office/powerpoint/2010/main" val="1162407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500"/>
                                        <p:tgtEl>
                                          <p:spTgt spid="5">
                                            <p:txEl>
                                              <p:pRg st="0" end="0"/>
                                            </p:txEl>
                                          </p:spTgt>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wipe(up)">
                                      <p:cBhvr>
                                        <p:cTn id="1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55776" y="1988840"/>
            <a:ext cx="3744416" cy="2331184"/>
          </a:xfrm>
          <a:prstGeom prst="frame">
            <a:avLst/>
          </a:prstGeom>
          <a:solidFill>
            <a:srgbClr val="C00000"/>
          </a:solidFill>
          <a:ln w="76200">
            <a:noFill/>
          </a:ln>
          <a:scene3d>
            <a:camera prst="perspectiveHeroicExtremeLeftFacing"/>
            <a:lightRig rig="threePt" dir="t"/>
          </a:scene3d>
          <a:sp3d>
            <a:bevelT w="114300" prst="artDeco"/>
          </a:sp3d>
        </p:spPr>
        <p:txBody>
          <a:bodyPr wrap="square" rtlCol="1">
            <a:spAutoFit/>
          </a:bodyPr>
          <a:lstStyle>
            <a:defPPr>
              <a:defRPr lang="ar-EG"/>
            </a:defPPr>
            <a:lvl1pPr algn="ctr">
              <a:defRPr sz="5400" b="1">
                <a:ln w="0"/>
                <a:effectLst>
                  <a:outerShdw blurRad="38100" dist="19050" dir="2700000" algn="tl" rotWithShape="0">
                    <a:schemeClr val="dk1">
                      <a:alpha val="40000"/>
                    </a:schemeClr>
                  </a:outerShdw>
                </a:effectLst>
              </a:defRPr>
            </a:lvl1pPr>
          </a:lstStyle>
          <a:p>
            <a:pPr lvl="0">
              <a:defRPr/>
            </a:pPr>
            <a:r>
              <a:rPr lang="ar-EG" dirty="0">
                <a:effectLst>
                  <a:outerShdw blurRad="38100" dist="38100" dir="2700000" algn="tl">
                    <a:srgbClr val="000000">
                      <a:alpha val="43137"/>
                    </a:srgbClr>
                  </a:outerShdw>
                </a:effectLst>
              </a:rPr>
              <a:t>مفاهيم ومصطلحات</a:t>
            </a:r>
            <a:endParaRPr kumimoji="0" lang="ar-EG" sz="5400" b="1" i="0" u="none" strike="noStrike" kern="1200" cap="none" spc="0" normalizeH="0" baseline="0" noProof="0" dirty="0">
              <a:ln w="0"/>
              <a:effectLst>
                <a:outerShdw blurRad="38100" dist="38100" dir="2700000" algn="tl">
                  <a:srgbClr val="000000">
                    <a:alpha val="43137"/>
                  </a:srgbClr>
                </a:outerShdw>
              </a:effectLst>
              <a:uLnTx/>
              <a:uFillTx/>
              <a:latin typeface="Calibri"/>
              <a:cs typeface="Arial" panose="020B0604020202020204" pitchFamily="34" charset="0"/>
            </a:endParaRPr>
          </a:p>
        </p:txBody>
      </p:sp>
    </p:spTree>
    <p:extLst>
      <p:ext uri="{BB962C8B-B14F-4D97-AF65-F5344CB8AC3E}">
        <p14:creationId xmlns:p14="http://schemas.microsoft.com/office/powerpoint/2010/main" val="4099833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1097614" y="2132856"/>
            <a:ext cx="6948772" cy="2308324"/>
          </a:xfrm>
          <a:prstGeom prst="rect">
            <a:avLst/>
          </a:prstGeom>
          <a:noFill/>
        </p:spPr>
        <p:txBody>
          <a:bodyPr wrap="square" rtlCol="1">
            <a:spAutoFit/>
          </a:bodyPr>
          <a:lstStyle/>
          <a:p>
            <a:pPr lvl="0" algn="ctr"/>
            <a:r>
              <a:rPr lang="ar-EG" sz="4800" b="1" dirty="0">
                <a:solidFill>
                  <a:srgbClr val="D60093"/>
                </a:solidFill>
              </a:rPr>
              <a:t>الهيئة: </a:t>
            </a:r>
            <a:r>
              <a:rPr lang="ar-EG" sz="4800" b="1" dirty="0">
                <a:solidFill>
                  <a:srgbClr val="002060"/>
                </a:solidFill>
              </a:rPr>
              <a:t>منظمة أو جماعة من الناس لهم هدف أو عمل معين في</a:t>
            </a:r>
          </a:p>
          <a:p>
            <a:pPr lvl="0" algn="ctr"/>
            <a:r>
              <a:rPr lang="ar-EG" sz="4800" b="1" dirty="0">
                <a:solidFill>
                  <a:srgbClr val="002060"/>
                </a:solidFill>
              </a:rPr>
              <a:t>مجال ما.</a:t>
            </a:r>
            <a:endParaRPr kumimoji="0" lang="ar-EG" sz="4800" b="1" i="0" u="none" strike="noStrike" kern="1200" cap="none" spc="0" normalizeH="0" baseline="0" noProof="0" dirty="0">
              <a:ln>
                <a:noFill/>
              </a:ln>
              <a:solidFill>
                <a:srgbClr val="002060"/>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3028346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1097614" y="1700808"/>
            <a:ext cx="6948772" cy="3785652"/>
          </a:xfrm>
          <a:prstGeom prst="rect">
            <a:avLst/>
          </a:prstGeom>
          <a:noFill/>
        </p:spPr>
        <p:txBody>
          <a:bodyPr wrap="square" rtlCol="1">
            <a:spAutoFit/>
          </a:bodyPr>
          <a:lstStyle/>
          <a:p>
            <a:pPr lvl="0" algn="ctr"/>
            <a:r>
              <a:rPr lang="ar-EG" sz="4800" b="1" dirty="0">
                <a:solidFill>
                  <a:srgbClr val="D60093"/>
                </a:solidFill>
              </a:rPr>
              <a:t>الميثاق: </a:t>
            </a:r>
            <a:r>
              <a:rPr lang="ar-EG" sz="4800" b="1" dirty="0">
                <a:solidFill>
                  <a:srgbClr val="002060"/>
                </a:solidFill>
              </a:rPr>
              <a:t>المعاهدة والاتفاق </a:t>
            </a:r>
            <a:r>
              <a:rPr lang="ar-EG" sz="4800" b="1" dirty="0" smtClean="0">
                <a:solidFill>
                  <a:srgbClr val="002060"/>
                </a:solidFill>
              </a:rPr>
              <a:t>بين </a:t>
            </a:r>
            <a:r>
              <a:rPr lang="ar-EG" sz="4800" b="1" dirty="0">
                <a:solidFill>
                  <a:srgbClr val="002060"/>
                </a:solidFill>
              </a:rPr>
              <a:t>كيانين اثنين أو أكثر.</a:t>
            </a:r>
          </a:p>
          <a:p>
            <a:pPr lvl="0" algn="ctr"/>
            <a:r>
              <a:rPr lang="ar-EG" sz="4800" b="1" dirty="0"/>
              <a:t>ميثاق الأمم المتحدة: </a:t>
            </a:r>
            <a:r>
              <a:rPr lang="ar-EG" sz="4800" b="1" dirty="0">
                <a:solidFill>
                  <a:srgbClr val="002060"/>
                </a:solidFill>
              </a:rPr>
              <a:t>وثيقة تتضمن مبادئ الأمم والقواعد الأساسية المتفق عليها.</a:t>
            </a:r>
            <a:endParaRPr kumimoji="0" lang="ar-EG" sz="4800" b="1" i="0" u="none" strike="noStrike" kern="1200" cap="none" spc="0" normalizeH="0" baseline="0" noProof="0" dirty="0">
              <a:ln>
                <a:noFill/>
              </a:ln>
              <a:solidFill>
                <a:srgbClr val="002060"/>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1537703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1097614" y="1700808"/>
            <a:ext cx="6948772" cy="3046988"/>
          </a:xfrm>
          <a:prstGeom prst="rect">
            <a:avLst/>
          </a:prstGeom>
          <a:noFill/>
        </p:spPr>
        <p:txBody>
          <a:bodyPr wrap="square" rtlCol="1">
            <a:spAutoFit/>
          </a:bodyPr>
          <a:lstStyle/>
          <a:p>
            <a:pPr lvl="0" algn="ctr"/>
            <a:r>
              <a:rPr lang="ar-EG" sz="4800" b="1" dirty="0">
                <a:solidFill>
                  <a:srgbClr val="D60093"/>
                </a:solidFill>
              </a:rPr>
              <a:t>المؤتمر: </a:t>
            </a:r>
            <a:r>
              <a:rPr lang="ar-EG" sz="4800" b="1" dirty="0">
                <a:solidFill>
                  <a:srgbClr val="002060"/>
                </a:solidFill>
              </a:rPr>
              <a:t>مجتمع للتشاور والبحث في أمر ما؛ يجتمع أعضاؤه للحوار والتشاور والبحث في مجمل القضايا التي تهمه.</a:t>
            </a:r>
            <a:endParaRPr kumimoji="0" lang="ar-EG" sz="4800" b="1" i="0" u="none" strike="noStrike" kern="1200" cap="none" spc="0" normalizeH="0" baseline="0" noProof="0" dirty="0">
              <a:ln>
                <a:noFill/>
              </a:ln>
              <a:solidFill>
                <a:srgbClr val="002060"/>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19636619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984" r="984"/>
          <a:stretch/>
        </p:blipFill>
        <p:spPr bwMode="auto">
          <a:xfrm flipH="1">
            <a:off x="728252" y="1166086"/>
            <a:ext cx="7687496" cy="45258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23728" y="2276872"/>
            <a:ext cx="4896544" cy="1940957"/>
          </a:xfrm>
          <a:prstGeom prst="roundRect">
            <a:avLst/>
          </a:prstGeom>
          <a:noFill/>
          <a:ln>
            <a:noFill/>
          </a:ln>
        </p:spPr>
        <p:txBody>
          <a:bodyPr wrap="square" rtlCol="1">
            <a:spAutoFit/>
          </a:bodyPr>
          <a:lstStyle/>
          <a:p>
            <a:pPr algn="ctr"/>
            <a:r>
              <a:rPr lang="ar-EG" sz="5400" b="1" dirty="0">
                <a:solidFill>
                  <a:schemeClr val="bg1"/>
                </a:solidFill>
                <a:effectLst>
                  <a:outerShdw blurRad="38100" dist="38100" dir="2700000" algn="tl">
                    <a:srgbClr val="000000">
                      <a:alpha val="43137"/>
                    </a:srgbClr>
                  </a:outerShdw>
                </a:effectLst>
              </a:rPr>
              <a:t>الدول الأعضاء في هيئة الأمم المتحدة:</a:t>
            </a:r>
          </a:p>
        </p:txBody>
      </p:sp>
    </p:spTree>
    <p:extLst>
      <p:ext uri="{BB962C8B-B14F-4D97-AF65-F5344CB8AC3E}">
        <p14:creationId xmlns:p14="http://schemas.microsoft.com/office/powerpoint/2010/main" val="2250379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9592" y="1340768"/>
            <a:ext cx="7344816" cy="3785652"/>
          </a:xfrm>
          <a:prstGeom prst="rect">
            <a:avLst/>
          </a:prstGeom>
          <a:noFill/>
        </p:spPr>
        <p:txBody>
          <a:bodyPr wrap="square" rtlCol="1">
            <a:spAutoFit/>
          </a:bodyPr>
          <a:lstStyle/>
          <a:p>
            <a:pPr algn="ctr"/>
            <a:r>
              <a:rPr lang="ar-EG" sz="4800" b="1" dirty="0">
                <a:solidFill>
                  <a:srgbClr val="990033"/>
                </a:solidFill>
              </a:rPr>
              <a:t>تنتمي إلى الأمم المتحدة اليوم كل دول العالم تقريباً، إذ يبلغ عدد أعضاء الأمم المتحدة 193 دولة. وتعد المملكة العربية السعودية من الدول المؤسسة لهيئة الأمم المتحدة.</a:t>
            </a:r>
          </a:p>
        </p:txBody>
      </p:sp>
    </p:spTree>
    <p:extLst>
      <p:ext uri="{BB962C8B-B14F-4D97-AF65-F5344CB8AC3E}">
        <p14:creationId xmlns:p14="http://schemas.microsoft.com/office/powerpoint/2010/main" val="29662660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5580112" y="3068960"/>
            <a:ext cx="2880320" cy="954107"/>
          </a:xfrm>
          <a:prstGeom prst="rect">
            <a:avLst/>
          </a:prstGeom>
          <a:solidFill>
            <a:schemeClr val="accent3">
              <a:lumMod val="40000"/>
              <a:lumOff val="60000"/>
            </a:schemeClr>
          </a:solidFill>
        </p:spPr>
        <p:txBody>
          <a:bodyPr wrap="square" rtlCol="1">
            <a:spAutoFit/>
          </a:bodyPr>
          <a:lstStyle/>
          <a:p>
            <a:pPr algn="ctr"/>
            <a:r>
              <a:rPr lang="ar-EG" sz="2800" b="1" dirty="0">
                <a:solidFill>
                  <a:srgbClr val="002060"/>
                </a:solidFill>
              </a:rPr>
              <a:t>مبنى هيئة الأمم المتحدة</a:t>
            </a:r>
          </a:p>
        </p:txBody>
      </p:sp>
      <p:pic>
        <p:nvPicPr>
          <p:cNvPr id="7" name="صورة 6">
            <a:extLst>
              <a:ext uri="{FF2B5EF4-FFF2-40B4-BE49-F238E27FC236}">
                <a16:creationId xmlns:a16="http://schemas.microsoft.com/office/drawing/2014/main" id="{356CB057-90BB-443C-A9FB-438B4709E77B}"/>
              </a:ext>
            </a:extLst>
          </p:cNvPr>
          <p:cNvPicPr>
            <a:picLocks noChangeAspect="1"/>
          </p:cNvPicPr>
          <p:nvPr/>
        </p:nvPicPr>
        <p:blipFill>
          <a:blip r:embed="rId2"/>
          <a:stretch>
            <a:fillRect/>
          </a:stretch>
        </p:blipFill>
        <p:spPr>
          <a:xfrm>
            <a:off x="971600" y="1331621"/>
            <a:ext cx="4097610" cy="4428784"/>
          </a:xfrm>
          <a:prstGeom prst="rect">
            <a:avLst/>
          </a:prstGeom>
        </p:spPr>
      </p:pic>
    </p:spTree>
    <p:extLst>
      <p:ext uri="{BB962C8B-B14F-4D97-AF65-F5344CB8AC3E}">
        <p14:creationId xmlns:p14="http://schemas.microsoft.com/office/powerpoint/2010/main" val="29953561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2"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1259632" y="5013176"/>
            <a:ext cx="6768752" cy="1200329"/>
          </a:xfrm>
          <a:prstGeom prst="rect">
            <a:avLst/>
          </a:prstGeom>
          <a:solidFill>
            <a:schemeClr val="accent3">
              <a:lumMod val="40000"/>
              <a:lumOff val="60000"/>
            </a:schemeClr>
          </a:solidFill>
        </p:spPr>
        <p:txBody>
          <a:bodyPr wrap="square" rtlCol="1">
            <a:spAutoFit/>
          </a:bodyPr>
          <a:lstStyle/>
          <a:p>
            <a:pPr algn="ctr"/>
            <a:r>
              <a:rPr lang="ar-EG" sz="2400" b="1" dirty="0">
                <a:solidFill>
                  <a:srgbClr val="002060"/>
                </a:solidFill>
              </a:rPr>
              <a:t>الأمير فيصل بن عبدالعزيز آل سعود يوقع على ميثاق هيئة الأمم المتحدة ممثلاً للمملكة العربية السعودية عضواً مؤسساً، في سان فرانسيسكو بالولايات المتحدة الأمريكية سنة 1364هـ / 1945م.</a:t>
            </a:r>
          </a:p>
        </p:txBody>
      </p:sp>
      <p:pic>
        <p:nvPicPr>
          <p:cNvPr id="4" name="صورة 3">
            <a:extLst>
              <a:ext uri="{FF2B5EF4-FFF2-40B4-BE49-F238E27FC236}">
                <a16:creationId xmlns:a16="http://schemas.microsoft.com/office/drawing/2014/main" id="{75923096-3BAF-404B-A8A6-C2772C8BEE69}"/>
              </a:ext>
            </a:extLst>
          </p:cNvPr>
          <p:cNvPicPr>
            <a:picLocks noChangeAspect="1"/>
          </p:cNvPicPr>
          <p:nvPr/>
        </p:nvPicPr>
        <p:blipFill>
          <a:blip r:embed="rId2"/>
          <a:stretch>
            <a:fillRect/>
          </a:stretch>
        </p:blipFill>
        <p:spPr>
          <a:xfrm>
            <a:off x="2051720" y="980728"/>
            <a:ext cx="4752528" cy="35304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18125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8102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1736</TotalTime>
  <Words>607</Words>
  <Application>Microsoft Office PowerPoint</Application>
  <PresentationFormat>On-screen Show (4:3)</PresentationFormat>
  <Paragraphs>57</Paragraphs>
  <Slides>29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29</vt:i4>
      </vt:variant>
    </vt:vector>
  </HeadingPairs>
  <TitlesOfParts>
    <vt:vector size="37" baseType="lpstr">
      <vt:lpstr>Arial</vt:lpstr>
      <vt:lpstr>Calibri</vt:lpstr>
      <vt:lpstr>Calibri Light</vt:lpstr>
      <vt:lpstr>Times New Roman</vt:lpstr>
      <vt:lpstr>Traditional Arabic</vt:lpstr>
      <vt:lpstr>Wingdings</vt:lpstr>
      <vt:lpstr>Office Theme</vt:lpstr>
      <vt:lpstr>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Mohamed Elmorsy</cp:lastModifiedBy>
  <cp:revision>321</cp:revision>
  <dcterms:created xsi:type="dcterms:W3CDTF">2019-12-09T16:07:30Z</dcterms:created>
  <dcterms:modified xsi:type="dcterms:W3CDTF">2023-01-12T13:47:39Z</dcterms:modified>
</cp:coreProperties>
</file>