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32" r:id="rId2"/>
    <p:sldId id="334" r:id="rId3"/>
    <p:sldId id="335" r:id="rId4"/>
  </p:sldIdLst>
  <p:sldSz cx="9144000" cy="6858000" type="screen4x3"/>
  <p:notesSz cx="6858000" cy="9144000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19" autoAdjust="0"/>
    <p:restoredTop sz="89388" autoAdjust="0"/>
  </p:normalViewPr>
  <p:slideViewPr>
    <p:cSldViewPr>
      <p:cViewPr varScale="1">
        <p:scale>
          <a:sx n="60" d="100"/>
          <a:sy n="60" d="100"/>
        </p:scale>
        <p:origin x="16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13FD2-A600-421F-96AD-8DBF35FACA37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61DE8-49DA-4731-BF98-3D9B8BA4092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8C04-0BD3-4AAC-961B-2DB17E0B375E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28A7-E9B6-4603-8A14-4B5F32C2817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8479-79FC-4593-861E-B74040DD9F7C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FC071-50FB-4C50-A292-945C230D44F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733B9-5CB9-4AD9-9EE7-4867E6A4816C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D1F3-5E13-44FF-AB1F-71F87915E169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373B1-A500-4C8B-86F3-A9410C13F8C5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0213-6B9F-4914-8AB3-38883CA4E27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07DE4-409F-4AB7-B848-F2F6ECA6715D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23C2-FD99-43F4-A1CD-0DF2234E99F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926EA-126D-4502-90DC-2E62E6F75281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11BF8-6A3C-40D7-ADCE-255EB9CC8DE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5EAAD-D446-4A6E-8200-4F3278FC0328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FFC95-336F-4BCE-BF1D-0372545D2FF9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FA9BE-17AB-450A-B7F8-59A236B5AFA8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1EE2B-CA51-4867-9090-21C792AC40E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B5924-2158-4E31-8B4D-71F7DF4900B1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F30B0-E08A-4F40-A570-2A94DC75EA2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63FA0-83DB-4F33-B393-65812A4FAAED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C203D-CF23-4575-8B4C-A19B1F1D5D6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strips dir="ru"/>
    <p:sndAc>
      <p:stSnd>
        <p:snd r:embed="rId1" name="1376 - zip sound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614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A81881-CC8E-4003-A3BB-1A192DB9B943}" type="datetimeFigureOut">
              <a:rPr lang="ar-EG"/>
              <a:pPr>
                <a:defRPr/>
              </a:pPr>
              <a:t>14/03/1447</a:t>
            </a:fld>
            <a:endParaRPr lang="ar-EG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8D920F-2BA3-4F05-9C30-8AE6E61B840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  <p:sndAc>
      <p:stSnd>
        <p:snd r:embed="rId13" name="1376 - zip sound.wav"/>
      </p:stSnd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467544" y="2276872"/>
            <a:ext cx="8382000" cy="1940957"/>
          </a:xfrm>
          <a:prstGeom prst="roundRect">
            <a:avLst/>
          </a:prstGeom>
          <a:noFill/>
          <a:ln w="28575"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/>
              <a:t>تحصيلي درس 1-1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/>
              <a:t>خصائص الاعداد الحقيقية </a:t>
            </a:r>
          </a:p>
        </p:txBody>
      </p:sp>
    </p:spTree>
  </p:cSld>
  <p:clrMapOvr>
    <a:masterClrMapping/>
  </p:clrMapOvr>
  <p:transition>
    <p:strips dir="ru"/>
    <p:sndAc>
      <p:stSnd>
        <p:snd r:embed="rId2" name="1376 - zip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1E7BA-2722-F587-F43D-BB1F40ED3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22F5F73-887F-C739-E427-93F07050C4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581"/>
          <a:stretch/>
        </p:blipFill>
        <p:spPr>
          <a:xfrm>
            <a:off x="1194411" y="868695"/>
            <a:ext cx="7338029" cy="148018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CBCFE293-C9C0-ABA3-A470-6342169432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023"/>
          <a:stretch/>
        </p:blipFill>
        <p:spPr>
          <a:xfrm>
            <a:off x="1459795" y="2564904"/>
            <a:ext cx="7072645" cy="134694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F175B07-8DFD-8E08-FBC5-61A0F9FFF6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022"/>
          <a:stretch/>
        </p:blipFill>
        <p:spPr>
          <a:xfrm>
            <a:off x="1691680" y="4293098"/>
            <a:ext cx="6872336" cy="1368150"/>
          </a:xfrm>
          <a:prstGeom prst="rect">
            <a:avLst/>
          </a:prstGeom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E0C228AF-3F26-9B19-28C8-BD9CA94F690D}"/>
              </a:ext>
            </a:extLst>
          </p:cNvPr>
          <p:cNvCxnSpPr>
            <a:cxnSpLocks/>
          </p:cNvCxnSpPr>
          <p:nvPr/>
        </p:nvCxnSpPr>
        <p:spPr>
          <a:xfrm>
            <a:off x="611560" y="2420888"/>
            <a:ext cx="7952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9D6F974C-65CB-7F0C-75FF-53A97829F149}"/>
              </a:ext>
            </a:extLst>
          </p:cNvPr>
          <p:cNvCxnSpPr>
            <a:cxnSpLocks/>
          </p:cNvCxnSpPr>
          <p:nvPr/>
        </p:nvCxnSpPr>
        <p:spPr>
          <a:xfrm>
            <a:off x="611560" y="4077072"/>
            <a:ext cx="7952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سهم: لليمين 12">
            <a:extLst>
              <a:ext uri="{FF2B5EF4-FFF2-40B4-BE49-F238E27FC236}">
                <a16:creationId xmlns:a16="http://schemas.microsoft.com/office/drawing/2014/main" id="{79F10712-D91A-542B-53AB-81B374A9977C}"/>
              </a:ext>
            </a:extLst>
          </p:cNvPr>
          <p:cNvSpPr/>
          <p:nvPr/>
        </p:nvSpPr>
        <p:spPr>
          <a:xfrm>
            <a:off x="1475656" y="1916832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سهم: لليمين 13">
            <a:extLst>
              <a:ext uri="{FF2B5EF4-FFF2-40B4-BE49-F238E27FC236}">
                <a16:creationId xmlns:a16="http://schemas.microsoft.com/office/drawing/2014/main" id="{1E0F68D7-0821-8FEA-AA69-6B5087557DB9}"/>
              </a:ext>
            </a:extLst>
          </p:cNvPr>
          <p:cNvSpPr/>
          <p:nvPr/>
        </p:nvSpPr>
        <p:spPr>
          <a:xfrm>
            <a:off x="6228184" y="314096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سهم: لليمين 14">
            <a:extLst>
              <a:ext uri="{FF2B5EF4-FFF2-40B4-BE49-F238E27FC236}">
                <a16:creationId xmlns:a16="http://schemas.microsoft.com/office/drawing/2014/main" id="{305FB6CE-A409-E519-07E1-8DA3814F9699}"/>
              </a:ext>
            </a:extLst>
          </p:cNvPr>
          <p:cNvSpPr/>
          <p:nvPr/>
        </p:nvSpPr>
        <p:spPr>
          <a:xfrm>
            <a:off x="3059832" y="522920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6523936"/>
      </p:ext>
    </p:extLst>
  </p:cSld>
  <p:clrMapOvr>
    <a:masterClrMapping/>
  </p:clrMapOvr>
  <p:transition>
    <p:strips dir="ru"/>
    <p:sndAc>
      <p:stSnd>
        <p:snd r:embed="rId2" name="1376 - zip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540B-F12F-9BC6-06B3-CCC6381C5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7C56552-9D72-19F5-97C9-41A088DD85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134"/>
          <a:stretch/>
        </p:blipFill>
        <p:spPr>
          <a:xfrm>
            <a:off x="1331640" y="836712"/>
            <a:ext cx="7200800" cy="1533525"/>
          </a:xfrm>
          <a:prstGeom prst="rect">
            <a:avLst/>
          </a:prstGeom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8912D8A9-85B0-D809-7566-FA6D744FF310}"/>
              </a:ext>
            </a:extLst>
          </p:cNvPr>
          <p:cNvCxnSpPr>
            <a:cxnSpLocks/>
          </p:cNvCxnSpPr>
          <p:nvPr/>
        </p:nvCxnSpPr>
        <p:spPr>
          <a:xfrm>
            <a:off x="611560" y="2708920"/>
            <a:ext cx="7952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3458AE94-8D85-C854-CD43-86424F0CB8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801"/>
          <a:stretch/>
        </p:blipFill>
        <p:spPr>
          <a:xfrm>
            <a:off x="2051720" y="2924944"/>
            <a:ext cx="6481664" cy="2053590"/>
          </a:xfrm>
          <a:prstGeom prst="rect">
            <a:avLst/>
          </a:prstGeom>
        </p:spPr>
      </p:pic>
      <p:sp>
        <p:nvSpPr>
          <p:cNvPr id="7" name="سهم: لليمين 6">
            <a:extLst>
              <a:ext uri="{FF2B5EF4-FFF2-40B4-BE49-F238E27FC236}">
                <a16:creationId xmlns:a16="http://schemas.microsoft.com/office/drawing/2014/main" id="{6BDEA31B-7988-C957-EF55-06AA8E6DBF95}"/>
              </a:ext>
            </a:extLst>
          </p:cNvPr>
          <p:cNvSpPr/>
          <p:nvPr/>
        </p:nvSpPr>
        <p:spPr>
          <a:xfrm>
            <a:off x="6444208" y="422108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: لليمين 7">
            <a:extLst>
              <a:ext uri="{FF2B5EF4-FFF2-40B4-BE49-F238E27FC236}">
                <a16:creationId xmlns:a16="http://schemas.microsoft.com/office/drawing/2014/main" id="{57C97F6A-21BD-7EE5-C9EE-273D3D7C3B72}"/>
              </a:ext>
            </a:extLst>
          </p:cNvPr>
          <p:cNvSpPr/>
          <p:nvPr/>
        </p:nvSpPr>
        <p:spPr>
          <a:xfrm>
            <a:off x="5508104" y="148478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0997937"/>
      </p:ext>
    </p:extLst>
  </p:cSld>
  <p:clrMapOvr>
    <a:masterClrMapping/>
  </p:clrMapOvr>
  <p:transition>
    <p:strips dir="ru"/>
    <p:sndAc>
      <p:stSnd>
        <p:snd r:embed="rId2" name="1376 - zip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6</Words>
  <Application>Microsoft Office PowerPoint</Application>
  <PresentationFormat>عرض على الشاشة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سمة Office</vt:lpstr>
      <vt:lpstr>عرض تقديمي في PowerPoint</vt:lpstr>
      <vt:lpstr>عرض تقديمي في PowerPoint</vt:lpstr>
      <vt:lpstr>عرض تقديمي في PowerPoint</vt:lpstr>
    </vt:vector>
  </TitlesOfParts>
  <Company>SiCo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رياضيات 1 - التعليم الثانوي - نظام المقررات الفصل الثالث</dc:title>
  <dc:subject>التهيئة للفصل الثالث</dc:subject>
  <dc:creator>RO2YA</dc:creator>
  <cp:lastModifiedBy>خالد طلال</cp:lastModifiedBy>
  <cp:revision>256</cp:revision>
  <dcterms:created xsi:type="dcterms:W3CDTF">2012-07-31T09:52:01Z</dcterms:created>
  <dcterms:modified xsi:type="dcterms:W3CDTF">2025-09-06T14:14:23Z</dcterms:modified>
</cp:coreProperties>
</file>