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32" r:id="rId2"/>
    <p:sldId id="334" r:id="rId3"/>
  </p:sldIdLst>
  <p:sldSz cx="9144000" cy="6858000" type="screen4x3"/>
  <p:notesSz cx="6858000" cy="9144000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19" autoAdjust="0"/>
    <p:restoredTop sz="89388" autoAdjust="0"/>
  </p:normalViewPr>
  <p:slideViewPr>
    <p:cSldViewPr>
      <p:cViewPr varScale="1">
        <p:scale>
          <a:sx n="60" d="100"/>
          <a:sy n="60" d="100"/>
        </p:scale>
        <p:origin x="16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13FD2-A600-421F-96AD-8DBF35FACA37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61DE8-49DA-4731-BF98-3D9B8BA4092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8C04-0BD3-4AAC-961B-2DB17E0B375E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28A7-E9B6-4603-8A14-4B5F32C2817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8479-79FC-4593-861E-B74040DD9F7C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FC071-50FB-4C50-A292-945C230D44F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733B9-5CB9-4AD9-9EE7-4867E6A4816C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D1F3-5E13-44FF-AB1F-71F87915E169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373B1-A500-4C8B-86F3-A9410C13F8C5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0213-6B9F-4914-8AB3-38883CA4E27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07DE4-409F-4AB7-B848-F2F6ECA6715D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23C2-FD99-43F4-A1CD-0DF2234E99F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926EA-126D-4502-90DC-2E62E6F75281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11BF8-6A3C-40D7-ADCE-255EB9CC8DE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5EAAD-D446-4A6E-8200-4F3278FC0328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FFC95-336F-4BCE-BF1D-0372545D2FF9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FA9BE-17AB-450A-B7F8-59A236B5AFA8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1EE2B-CA51-4867-9090-21C792AC40E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B5924-2158-4E31-8B4D-71F7DF4900B1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F30B0-E08A-4F40-A570-2A94DC75EA2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63FA0-83DB-4F33-B393-65812A4FAAED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C203D-CF23-4575-8B4C-A19B1F1D5D6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614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A81881-CC8E-4003-A3BB-1A192DB9B943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8D920F-2BA3-4F05-9C30-8AE6E61B840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  <p:sndAc>
      <p:stSnd>
        <p:snd r:embed="rId13" name="1376 - zip sound.wav"/>
      </p:stSnd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467544" y="2276872"/>
            <a:ext cx="8382000" cy="1940957"/>
          </a:xfrm>
          <a:prstGeom prst="roundRect">
            <a:avLst/>
          </a:prstGeom>
          <a:noFill/>
          <a:ln w="28575"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/>
              <a:t>تحصيلي درس 1-2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/>
              <a:t>العلاقات والدوال</a:t>
            </a:r>
          </a:p>
        </p:txBody>
      </p:sp>
    </p:spTree>
  </p:cSld>
  <p:clrMapOvr>
    <a:masterClrMapping/>
  </p:clrMapOvr>
  <p:transition>
    <p:strips dir="ru"/>
    <p:sndAc>
      <p:stSnd>
        <p:snd r:embed="rId2" name="1376 - zip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1E7BA-2722-F587-F43D-BB1F40ED3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E0C228AF-3F26-9B19-28C8-BD9CA94F690D}"/>
              </a:ext>
            </a:extLst>
          </p:cNvPr>
          <p:cNvCxnSpPr>
            <a:cxnSpLocks/>
          </p:cNvCxnSpPr>
          <p:nvPr/>
        </p:nvCxnSpPr>
        <p:spPr>
          <a:xfrm>
            <a:off x="611560" y="2420888"/>
            <a:ext cx="7952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9D6F974C-65CB-7F0C-75FF-53A97829F149}"/>
              </a:ext>
            </a:extLst>
          </p:cNvPr>
          <p:cNvCxnSpPr>
            <a:cxnSpLocks/>
          </p:cNvCxnSpPr>
          <p:nvPr/>
        </p:nvCxnSpPr>
        <p:spPr>
          <a:xfrm>
            <a:off x="611560" y="4077072"/>
            <a:ext cx="7952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صورة 3">
            <a:extLst>
              <a:ext uri="{FF2B5EF4-FFF2-40B4-BE49-F238E27FC236}">
                <a16:creationId xmlns:a16="http://schemas.microsoft.com/office/drawing/2014/main" id="{4013DAFA-3F24-72CD-BB25-02802DAFBE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08"/>
          <a:stretch/>
        </p:blipFill>
        <p:spPr>
          <a:xfrm>
            <a:off x="2555776" y="620688"/>
            <a:ext cx="5906543" cy="150418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A7AF2A5-9B23-1316-61BB-9E7C29D374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885"/>
          <a:stretch/>
        </p:blipFill>
        <p:spPr>
          <a:xfrm>
            <a:off x="1790329" y="2532881"/>
            <a:ext cx="6742112" cy="140017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2CEF5B6C-D8C6-4A1B-F90A-0217AE2592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151"/>
          <a:stretch/>
        </p:blipFill>
        <p:spPr>
          <a:xfrm>
            <a:off x="2731078" y="4170397"/>
            <a:ext cx="5801362" cy="1418839"/>
          </a:xfrm>
          <a:prstGeom prst="rect">
            <a:avLst/>
          </a:prstGeom>
        </p:spPr>
      </p:pic>
      <p:sp>
        <p:nvSpPr>
          <p:cNvPr id="9" name="سهم: لليمين 8">
            <a:extLst>
              <a:ext uri="{FF2B5EF4-FFF2-40B4-BE49-F238E27FC236}">
                <a16:creationId xmlns:a16="http://schemas.microsoft.com/office/drawing/2014/main" id="{EB1B43CD-9FAC-2C0C-EB59-A50CCFAC0727}"/>
              </a:ext>
            </a:extLst>
          </p:cNvPr>
          <p:cNvSpPr/>
          <p:nvPr/>
        </p:nvSpPr>
        <p:spPr>
          <a:xfrm>
            <a:off x="5544361" y="357301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: لليمين 9">
            <a:extLst>
              <a:ext uri="{FF2B5EF4-FFF2-40B4-BE49-F238E27FC236}">
                <a16:creationId xmlns:a16="http://schemas.microsoft.com/office/drawing/2014/main" id="{3DB008EB-23FB-6D31-D47A-394734FDF669}"/>
              </a:ext>
            </a:extLst>
          </p:cNvPr>
          <p:cNvSpPr/>
          <p:nvPr/>
        </p:nvSpPr>
        <p:spPr>
          <a:xfrm>
            <a:off x="2708649" y="473580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: لليمين 11">
            <a:extLst>
              <a:ext uri="{FF2B5EF4-FFF2-40B4-BE49-F238E27FC236}">
                <a16:creationId xmlns:a16="http://schemas.microsoft.com/office/drawing/2014/main" id="{F071AE2C-C96C-318D-ADBE-14F0F33A8185}"/>
              </a:ext>
            </a:extLst>
          </p:cNvPr>
          <p:cNvSpPr/>
          <p:nvPr/>
        </p:nvSpPr>
        <p:spPr>
          <a:xfrm>
            <a:off x="2411760" y="134076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6523936"/>
      </p:ext>
    </p:extLst>
  </p:cSld>
  <p:clrMapOvr>
    <a:masterClrMapping/>
  </p:clrMapOvr>
  <p:transition>
    <p:strips dir="ru"/>
    <p:sndAc>
      <p:stSnd>
        <p:snd r:embed="rId2" name="1376 - zip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5</Words>
  <Application>Microsoft Office PowerPoint</Application>
  <PresentationFormat>عرض على الشاشة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5" baseType="lpstr">
      <vt:lpstr>Arial</vt:lpstr>
      <vt:lpstr>Calibri</vt:lpstr>
      <vt:lpstr>سمة Office</vt:lpstr>
      <vt:lpstr>عرض تقديمي في PowerPoint</vt:lpstr>
      <vt:lpstr>عرض تقديمي في PowerPoint</vt:lpstr>
    </vt:vector>
  </TitlesOfParts>
  <Company>SiCo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رياضيات 1 - التعليم الثانوي - نظام المقررات الفصل الثالث</dc:title>
  <dc:subject>التهيئة للفصل الثالث</dc:subject>
  <dc:creator>RO2YA</dc:creator>
  <cp:lastModifiedBy>خالد طلال</cp:lastModifiedBy>
  <cp:revision>257</cp:revision>
  <dcterms:created xsi:type="dcterms:W3CDTF">2012-07-31T09:52:01Z</dcterms:created>
  <dcterms:modified xsi:type="dcterms:W3CDTF">2025-09-06T14:23:34Z</dcterms:modified>
</cp:coreProperties>
</file>