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77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2" r:id="rId21"/>
    <p:sldId id="274" r:id="rId2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40E0B94-530A-4FC2-ACA0-210425439180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AE2E06A-0EC4-465E-A5A6-9F75280ED89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3665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ar-SA" dirty="0"/>
              <a:t>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4158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E6E6DDE-3195-E581-3F06-0A5CEC412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0D1520-8006-5B50-2DB8-C33471DF5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AC782A-6B13-4724-EF9F-0E3F92FB7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7B82A7A-5E7B-3123-0328-6FC1BAF4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2E5A8B-45B7-B471-A65D-F3554EF3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765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740D43-3D5E-C14D-92E5-2E31A35D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0BA6F04-CBE5-23C1-41D4-4B5D60BE0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1C404DF-5F96-A7B1-8B87-D51A7B755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37B4C99-A62D-CF48-8966-26522B53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5D37F2-35B3-1F20-3A4B-B65E5C0B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104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CEB0A0-FD32-0318-2EE1-F43D49258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209A16E-D5BE-1561-73EE-B6820BEFD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0432372-AA8D-A69C-C978-A471FCDCE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D34C22-7E0A-F2B9-0F58-2A382551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C372ED-9C56-C686-2BD9-19FCA657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734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4FDCC93-68CE-1CC3-1E78-44CB72B0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E78F11-AD21-1C67-7A1C-6BDEEA58B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E74209B-1FFF-6D59-804A-36776A34A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B4BFB40-D4E5-2501-496E-3BA5B44EB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E51AAB-7E34-3009-85BD-378C92458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3DAFC59-9005-6973-FBBF-0CA4F21D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256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C95848-944D-DE94-786A-28151F33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938EEA5-57A1-DD41-6309-CA251AC7F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1819CCD-CDAE-B20E-348C-2AB462446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CB91A77-D2D3-36DF-50B9-C0993822E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57CDD44-B8BC-CFF4-4A27-C2B4EB8DC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31647BB-7618-79A5-4266-3B14714F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2CD19FD-B571-9FB7-DB09-47749DAE6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986FE73-D723-BC73-1C64-B8135BE0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9183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D632CC-DC12-EFE7-6B0F-8DFF0DC6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CD4B6C6-1180-2AFF-7D03-DA318A64B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6523C61-062E-A4B8-89D3-C4A72837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3015A17-3E92-5B4E-177D-DFCA6C3A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13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3B1B0AD-3510-6E59-B905-62F5BD70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5D2EF35-5F7A-BEFC-4635-12878C3A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AD5EE0D-D268-46AD-72C8-B7026D82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029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9AD504-EB64-2360-2795-67A6DCD29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A1253C-C201-6296-F363-1383E1EA6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8A1E23-697B-26E6-72F5-08853A797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9F03EEE-C3D1-F3FF-719E-9874B8BC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B571631-809D-8858-35A1-7100EEE1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37C2EB3-4601-ED70-A00A-6B861750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880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712C3C-9F62-9ABD-E1E7-8AF95430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EC31AD2-6CB5-D3DA-0164-607318F5A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3303CA7-94F4-CD94-4F16-4F8ACF343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A913447-0620-91D0-F436-5A8EE393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B5C89D8-125C-DD89-634A-C5533B92D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B6CFA43-E6AB-EC34-E506-0CEB475E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507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835CF95-0B2B-FA11-08C6-BC879DB89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A2873F8-1AC0-7F83-E9F3-6D07284A2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BF1AA8-361C-0DB0-6F3B-0B51F96AC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C05C9C9-8F0E-9827-56E6-4501ECE8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07C965-4922-E8CD-7715-786FA544F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13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F1C7CE7-87E5-46E9-7060-6A0098B2E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37501EF-1144-CCD8-CC54-BDE9D306F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B06FE3F-A8AB-C661-075A-E1D5FD16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A637898-9996-1FB6-F31A-89DFDA089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E4957A-0A13-5AF3-F728-819CFC09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8243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شريحة ال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صورة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1" anchor="ctr"/>
          <a:lstStyle>
            <a:lvl1pPr marL="0" indent="0" algn="ctr" rtl="1">
              <a:buNone/>
              <a:defRPr sz="1200" i="1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قم بإدراج صورتك أو سحبها وإفلاتها</a:t>
            </a:r>
          </a:p>
        </p:txBody>
      </p:sp>
      <p:sp>
        <p:nvSpPr>
          <p:cNvPr id="2" name="العنوان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1" anchor="b"/>
          <a:lstStyle>
            <a:lvl1pPr algn="r" rtl="1">
              <a:lnSpc>
                <a:spcPct val="90000"/>
              </a:lnSpc>
              <a:defRPr sz="6000" b="1" cap="all" spc="-3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</a:lstStyle>
          <a:p>
            <a:pPr rtl="1"/>
            <a:r>
              <a:rPr lang="ar-SA" dirty="0"/>
              <a:t>عنوان العرض التقديمي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1" anchor="ctr"/>
          <a:lstStyle>
            <a:lvl1pPr mar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800" i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ar-SA"/>
              <a:t>انقر لتحرير نمط العنوان الفرعي للشكل الرئيسي</a:t>
            </a:r>
            <a:endParaRPr lang="ar-SA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5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55DC7A7F-5F48-1794-ADF4-14D1E70F9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7B913FF-155C-CEC4-4E08-C8474F36D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4923F9-BECC-55DA-63C9-2A8C59C3E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219C3-8839-46D0-945C-04B4C6E1543E}" type="datetimeFigureOut">
              <a:rPr lang="ar-SA" smtClean="0"/>
              <a:t>11/03/1447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F73CD00-6876-638D-81FA-F4C971A12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14F0EC-E98E-2738-4012-C5C4805A3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09D31-43CA-442F-B4AC-C196506607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295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4" Type="http://schemas.microsoft.com/office/2007/relationships/hdphoto" Target="../media/hdphoto3.wdp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 /><Relationship Id="rId3" Type="http://schemas.openxmlformats.org/officeDocument/2006/relationships/image" Target="../media/image16.png" /><Relationship Id="rId7" Type="http://schemas.openxmlformats.org/officeDocument/2006/relationships/image" Target="../media/image19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5.wdp" /><Relationship Id="rId5" Type="http://schemas.openxmlformats.org/officeDocument/2006/relationships/image" Target="../media/image18.png" /><Relationship Id="rId4" Type="http://schemas.openxmlformats.org/officeDocument/2006/relationships/image" Target="../media/image17.png" /><Relationship Id="rId9" Type="http://schemas.openxmlformats.org/officeDocument/2006/relationships/image" Target="../media/image21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6.png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 /><Relationship Id="rId3" Type="http://schemas.openxmlformats.org/officeDocument/2006/relationships/image" Target="../media/image29.png" /><Relationship Id="rId7" Type="http://schemas.openxmlformats.org/officeDocument/2006/relationships/image" Target="../media/image32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6.wdp" /><Relationship Id="rId5" Type="http://schemas.openxmlformats.org/officeDocument/2006/relationships/image" Target="../media/image31.png" /><Relationship Id="rId4" Type="http://schemas.openxmlformats.org/officeDocument/2006/relationships/image" Target="../media/image30.png" 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0.wdp" /><Relationship Id="rId3" Type="http://schemas.microsoft.com/office/2007/relationships/hdphoto" Target="../media/hdphoto8.wdp" /><Relationship Id="rId7" Type="http://schemas.openxmlformats.org/officeDocument/2006/relationships/image" Target="../media/image36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5.png" /><Relationship Id="rId5" Type="http://schemas.microsoft.com/office/2007/relationships/hdphoto" Target="../media/hdphoto9.wdp" /><Relationship Id="rId4" Type="http://schemas.openxmlformats.org/officeDocument/2006/relationships/image" Target="../media/image34.png" /><Relationship Id="rId9" Type="http://schemas.openxmlformats.org/officeDocument/2006/relationships/image" Target="../media/image37.png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3.wdp" /><Relationship Id="rId3" Type="http://schemas.openxmlformats.org/officeDocument/2006/relationships/image" Target="../media/image40.png" /><Relationship Id="rId7" Type="http://schemas.openxmlformats.org/officeDocument/2006/relationships/image" Target="../media/image43.png" /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2.png" /><Relationship Id="rId5" Type="http://schemas.openxmlformats.org/officeDocument/2006/relationships/image" Target="../media/image41.png" /><Relationship Id="rId10" Type="http://schemas.microsoft.com/office/2007/relationships/hdphoto" Target="../media/hdphoto14.wdp" /><Relationship Id="rId4" Type="http://schemas.microsoft.com/office/2007/relationships/hdphoto" Target="../media/hdphoto12.wdp" /><Relationship Id="rId9" Type="http://schemas.openxmlformats.org/officeDocument/2006/relationships/image" Target="../media/image44.png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5.wdp" /><Relationship Id="rId7" Type="http://schemas.openxmlformats.org/officeDocument/2006/relationships/image" Target="../media/image49.png" /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8.png" /><Relationship Id="rId5" Type="http://schemas.openxmlformats.org/officeDocument/2006/relationships/image" Target="../media/image47.png" /><Relationship Id="rId4" Type="http://schemas.openxmlformats.org/officeDocument/2006/relationships/image" Target="../media/image46.png" 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6.wdp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 /><Relationship Id="rId13" Type="http://schemas.openxmlformats.org/officeDocument/2006/relationships/image" Target="../media/image58.png" /><Relationship Id="rId18" Type="http://schemas.microsoft.com/office/2007/relationships/hdphoto" Target="../media/hdphoto24.wdp" /><Relationship Id="rId3" Type="http://schemas.microsoft.com/office/2007/relationships/hdphoto" Target="../media/hdphoto17.wdp" /><Relationship Id="rId7" Type="http://schemas.microsoft.com/office/2007/relationships/hdphoto" Target="../media/hdphoto19.wdp" /><Relationship Id="rId12" Type="http://schemas.microsoft.com/office/2007/relationships/hdphoto" Target="../media/hdphoto21.wdp" /><Relationship Id="rId17" Type="http://schemas.openxmlformats.org/officeDocument/2006/relationships/image" Target="../media/image60.png" /><Relationship Id="rId2" Type="http://schemas.openxmlformats.org/officeDocument/2006/relationships/image" Target="../media/image52.png" /><Relationship Id="rId16" Type="http://schemas.microsoft.com/office/2007/relationships/hdphoto" Target="../media/hdphoto23.wdp" /><Relationship Id="rId20" Type="http://schemas.microsoft.com/office/2007/relationships/hdphoto" Target="../media/hdphoto25.wdp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4.png" /><Relationship Id="rId11" Type="http://schemas.openxmlformats.org/officeDocument/2006/relationships/image" Target="../media/image57.png" /><Relationship Id="rId5" Type="http://schemas.microsoft.com/office/2007/relationships/hdphoto" Target="../media/hdphoto18.wdp" /><Relationship Id="rId15" Type="http://schemas.openxmlformats.org/officeDocument/2006/relationships/image" Target="../media/image59.png" /><Relationship Id="rId10" Type="http://schemas.microsoft.com/office/2007/relationships/hdphoto" Target="../media/hdphoto20.wdp" /><Relationship Id="rId19" Type="http://schemas.openxmlformats.org/officeDocument/2006/relationships/image" Target="../media/image61.png" /><Relationship Id="rId4" Type="http://schemas.openxmlformats.org/officeDocument/2006/relationships/image" Target="../media/image53.png" /><Relationship Id="rId9" Type="http://schemas.openxmlformats.org/officeDocument/2006/relationships/image" Target="../media/image56.png" /><Relationship Id="rId14" Type="http://schemas.microsoft.com/office/2007/relationships/hdphoto" Target="../media/hdphoto22.wdp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 /><Relationship Id="rId3" Type="http://schemas.microsoft.com/office/2007/relationships/hdphoto" Target="../media/hdphoto26.wdp" /><Relationship Id="rId7" Type="http://schemas.openxmlformats.org/officeDocument/2006/relationships/image" Target="../media/image66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5.png" /><Relationship Id="rId5" Type="http://schemas.openxmlformats.org/officeDocument/2006/relationships/image" Target="../media/image64.png" /><Relationship Id="rId10" Type="http://schemas.openxmlformats.org/officeDocument/2006/relationships/image" Target="../media/image69.png" /><Relationship Id="rId4" Type="http://schemas.openxmlformats.org/officeDocument/2006/relationships/image" Target="../media/image63.png" /><Relationship Id="rId9" Type="http://schemas.openxmlformats.org/officeDocument/2006/relationships/image" Target="../media/image68.pn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 /><Relationship Id="rId3" Type="http://schemas.openxmlformats.org/officeDocument/2006/relationships/image" Target="../media/image70.jpeg" /><Relationship Id="rId7" Type="http://schemas.microsoft.com/office/2007/relationships/hdphoto" Target="../media/hdphoto27.wdp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73.png" /><Relationship Id="rId5" Type="http://schemas.openxmlformats.org/officeDocument/2006/relationships/image" Target="../media/image72.png" /><Relationship Id="rId4" Type="http://schemas.openxmlformats.org/officeDocument/2006/relationships/image" Target="../media/image71.png" /><Relationship Id="rId9" Type="http://schemas.microsoft.com/office/2007/relationships/hdphoto" Target="../media/hdphoto28.wdp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75.gi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EBC47CA-81C7-7BC3-C0BB-A2E64EC92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109" y="471053"/>
            <a:ext cx="2115521" cy="147529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240C30F-D391-398C-3923-690D8CC53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287" y="1487055"/>
            <a:ext cx="7483167" cy="287242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E96CC8F-DA11-603E-1A66-FEB312670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279" y="4920025"/>
            <a:ext cx="3597441" cy="14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57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812F428-D3E2-894A-7C4A-5D8724754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181" y="1498183"/>
            <a:ext cx="3609975" cy="61912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4615B22-FA5B-7B5A-5472-1D04C526B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268" y="2823911"/>
            <a:ext cx="4467225" cy="4572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557405F-A28A-588E-5800-AEFE0A34B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49" y="1106404"/>
            <a:ext cx="7639050" cy="127635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9BBBA5C-6986-B09E-D284-896B4C8E4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302" y="3537034"/>
            <a:ext cx="8496300" cy="2028825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31003F03-8F1A-5B6E-D811-C234D268E627}"/>
              </a:ext>
            </a:extLst>
          </p:cNvPr>
          <p:cNvSpPr/>
          <p:nvPr/>
        </p:nvSpPr>
        <p:spPr>
          <a:xfrm>
            <a:off x="9504947" y="83720"/>
            <a:ext cx="1588169" cy="11477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/>
              <a:t>مراجعة </a:t>
            </a:r>
          </a:p>
          <a:p>
            <a:pPr algn="ctr"/>
            <a:r>
              <a:rPr lang="ar-SA" sz="2000" b="1" dirty="0"/>
              <a:t>ما سبق</a:t>
            </a:r>
          </a:p>
        </p:txBody>
      </p:sp>
    </p:spTree>
    <p:extLst>
      <p:ext uri="{BB962C8B-B14F-4D97-AF65-F5344CB8AC3E}">
        <p14:creationId xmlns:p14="http://schemas.microsoft.com/office/powerpoint/2010/main" val="3343281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80A3980-EEF9-9179-9096-4271BECCD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456" y="239378"/>
            <a:ext cx="8505825" cy="2543175"/>
          </a:xfrm>
          <a:prstGeom prst="rect">
            <a:avLst/>
          </a:prstGeom>
        </p:spPr>
      </p:pic>
      <p:pic>
        <p:nvPicPr>
          <p:cNvPr id="1026" name="Picture 2" descr="مهارات التفكير الناقد وحل المشكلات - موضوع">
            <a:extLst>
              <a:ext uri="{FF2B5EF4-FFF2-40B4-BE49-F238E27FC236}">
                <a16:creationId xmlns:a16="http://schemas.microsoft.com/office/drawing/2014/main" id="{5A56CD23-DA88-BA88-F90F-FA55FB56C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867" y="2489534"/>
            <a:ext cx="600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318C411-CAEE-4921-E539-B1C27F64AF47}"/>
              </a:ext>
            </a:extLst>
          </p:cNvPr>
          <p:cNvSpPr txBox="1"/>
          <p:nvPr/>
        </p:nvSpPr>
        <p:spPr>
          <a:xfrm>
            <a:off x="4235617" y="3077017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800" dirty="0">
                <a:solidFill>
                  <a:schemeClr val="accent1">
                    <a:lumMod val="50000"/>
                  </a:schemeClr>
                </a:solidFill>
              </a:rPr>
              <a:t>التفكير الناقد</a:t>
            </a:r>
            <a:br>
              <a:rPr lang="ar-SA" sz="4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ar-SA" sz="4800" dirty="0">
                <a:solidFill>
                  <a:schemeClr val="accent5">
                    <a:lumMod val="75000"/>
                  </a:schemeClr>
                </a:solidFill>
              </a:rPr>
              <a:t>الصف الأول ثانوي</a:t>
            </a:r>
            <a:endParaRPr lang="ar-SA" sz="48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95A9E6B-9AF5-0206-86C0-198D57B58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587" y="6081654"/>
            <a:ext cx="1772849" cy="70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46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ستراتيجية جدول المعرفة">
            <a:extLst>
              <a:ext uri="{FF2B5EF4-FFF2-40B4-BE49-F238E27FC236}">
                <a16:creationId xmlns:a16="http://schemas.microsoft.com/office/drawing/2014/main" id="{520F75C0-2977-1D79-BD0B-9D9553D7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032" y="674236"/>
            <a:ext cx="8967932" cy="526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2533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B6297A4-FB27-880A-DE6B-916EFE644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314" y="843715"/>
            <a:ext cx="5095875" cy="440055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305DE58-8D9F-9985-4A11-97ED6FC1D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504" y="729415"/>
            <a:ext cx="577215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2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EE5A698-6E06-325C-1B20-8E9896628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422" y="521370"/>
            <a:ext cx="10623575" cy="542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5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97F2650-8BBE-FF41-CD3D-381B1B34E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72" y="2253917"/>
            <a:ext cx="8277225" cy="212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87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30038D4-76BE-54F6-1B7C-AEAA23EBC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83" y="193507"/>
            <a:ext cx="10353675" cy="612006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02B2FC1-9F3A-A63A-B2C1-639F492E9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982" y="3272589"/>
            <a:ext cx="2409825" cy="48577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7EDAA14-D865-48B1-17F9-BC9412810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106" y="4070685"/>
            <a:ext cx="1933575" cy="6096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D1E372A-DB21-A844-E43A-FE81B6A19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4679" y="5115427"/>
            <a:ext cx="3733800" cy="85825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29FBA4A-22C2-B43C-B1B8-E85905F2B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4820" y="3253539"/>
            <a:ext cx="1800225" cy="50482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ADAA9386-2033-ECE8-E13E-671161A432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716" y="4208546"/>
            <a:ext cx="2000250" cy="561975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06B3232-71EF-3B9C-9F55-596395ED1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9769" y="5246771"/>
            <a:ext cx="351472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84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213F593-8880-FFBF-2DDD-150C6718F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68" y="144379"/>
            <a:ext cx="9079832" cy="656924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BA0A62B-5A99-EFD5-B823-2B827D95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042" y="1839578"/>
            <a:ext cx="1362168" cy="86351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3F18B76-7D13-F0A1-2D5F-1249E8231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270" y="3268580"/>
            <a:ext cx="1362210" cy="98257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8E65140-1615-1EC4-C236-121A91340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189" y="4816643"/>
            <a:ext cx="1306021" cy="121893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D39F8E4-4602-BF69-1309-2A38E1D72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392" y="4828170"/>
            <a:ext cx="1201404" cy="11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3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4CC5DCA-20AA-0A55-488F-DC7D3BCF2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38" y="0"/>
            <a:ext cx="9116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7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D36F6150-036B-F610-44CA-16EF8202D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8021"/>
            <a:ext cx="10394532" cy="678581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10011C5-541B-683C-1015-98977F980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147" y="1481013"/>
            <a:ext cx="3301164" cy="240105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71DA653-05E7-E378-7CF0-738D4873A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87" y="1416970"/>
            <a:ext cx="3113171" cy="220027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4565111-A127-92AF-D855-317F7BC43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5503" y="4531895"/>
            <a:ext cx="3301164" cy="2160170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E0984E9-D93A-AD5A-91D2-DDD8A8FEF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287" y="4569492"/>
            <a:ext cx="3113171" cy="201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4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4B4B749-7DCE-EE27-AF42-648FA461B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346" y="167959"/>
            <a:ext cx="11478127" cy="648951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D99C390-4A3F-19CE-6299-FF06F87B5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4096" y="946734"/>
            <a:ext cx="3476625" cy="233362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BF4E1D3-B0C9-3B61-0B21-77605D91C9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409" y="946734"/>
            <a:ext cx="3476625" cy="214412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588F1A8-527B-0E40-99EC-4177F0DAD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4096" y="4149141"/>
            <a:ext cx="3533775" cy="233362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46A5732B-EDA8-8A85-27AF-76EF0D3D66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684" y="4156912"/>
            <a:ext cx="3610350" cy="242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1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852B4E7-B515-2349-8C33-3844B5FE0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815" y="1100638"/>
            <a:ext cx="10267950" cy="419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04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B412603-B7B5-F6CA-39E5-7DA638BB2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363" y="0"/>
            <a:ext cx="9581274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CEBC96F-5FC6-DEC7-8BB8-D77639A18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7221" y="673769"/>
            <a:ext cx="5299660" cy="108083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37C0F4B-F385-22B2-B664-B26DBDB19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084" y="2002756"/>
            <a:ext cx="4970797" cy="837699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3D01D81-A264-D8AC-8353-05421B1819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222" y="3239252"/>
            <a:ext cx="5299659" cy="92367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3F4920CE-7201-9579-A9A1-CDA0807F0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363" y="5833813"/>
            <a:ext cx="5240692" cy="933450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AAC574C5-3CFD-6453-855A-9BE1880169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926" y="4458452"/>
            <a:ext cx="5411955" cy="99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4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6ED9B17-4AB3-3110-F408-79BDE9EAF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100" y="0"/>
            <a:ext cx="11353800" cy="674570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E3BBFDB-F0B7-C787-21AE-E212D74AB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11" y="352926"/>
            <a:ext cx="5822783" cy="1243263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63153AC-FA4E-F615-DA8A-EF1D3D0AC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11" y="1949115"/>
            <a:ext cx="5822782" cy="124326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1008BFA-1144-C147-CEC2-962156E490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752" y="3545304"/>
            <a:ext cx="4759241" cy="124326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73316DB-1DA4-9A92-737B-C9E032508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211" y="5141493"/>
            <a:ext cx="5822782" cy="136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6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BFFF342-D16E-1CF8-79FB-4CD3A81FA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975" y="409575"/>
            <a:ext cx="1106805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3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23F11D9-D708-823B-9517-D7E371A3F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52400"/>
            <a:ext cx="1076325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0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A555E78-3558-D5FD-C7D6-B19A30FC9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516" y="0"/>
            <a:ext cx="10884569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63102E0-B37E-9DFC-0D8D-BF3AECB42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0653" y="1726280"/>
            <a:ext cx="3988217" cy="58280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21D54C0-B4C1-920B-16C5-1C451F4D8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8611" y="2309085"/>
            <a:ext cx="2383758" cy="47146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230F5FE-F74F-7438-6E73-95C152A9C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2611" y="2819814"/>
            <a:ext cx="956259" cy="60918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8C24F77F-CAED-45D5-7E0F-8814B7E459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7940" y="3468263"/>
            <a:ext cx="2705100" cy="60918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C19F56D4-D9DD-DAD5-3EEC-EC84FBB41F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0420" y="4016155"/>
            <a:ext cx="2838450" cy="572023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5B962CDD-0CCD-B74A-4130-9815FDD74F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5937" y="4550211"/>
            <a:ext cx="1188620" cy="57202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A791389D-2BA2-ADDC-49EB-F5A872E7CC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870" y="5087045"/>
            <a:ext cx="3048000" cy="582805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5B87032-7D60-D28A-740F-295F2F35777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1640" y="5689423"/>
            <a:ext cx="3581400" cy="582805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A5D22260-B82C-363D-D3FD-BABBA437F93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1904" y="6265589"/>
            <a:ext cx="3393153" cy="61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3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938E059-917D-F0C6-48A3-A8277AD2F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0537" y="200527"/>
            <a:ext cx="11476874" cy="6577262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BF9B80E-6980-08FD-C013-ACB424F3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946" y="494391"/>
            <a:ext cx="3334801" cy="59136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681B8E3-38EC-0092-5B0E-2AD48ACD2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211" y="1211179"/>
            <a:ext cx="2862536" cy="705854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5CDF0830-7868-02F6-CD51-CA72A0316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247" y="2130690"/>
            <a:ext cx="3238500" cy="59136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1B954B1-5C0B-DF9D-7A06-245BB9C15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1" y="2913597"/>
            <a:ext cx="2869280" cy="59136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BF4BE26-E695-6935-91D8-A2F88BE3C5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7591" y="3840267"/>
            <a:ext cx="3086100" cy="59136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EB18AAB8-50BD-1761-FEBA-1EB891100B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7592" y="4623173"/>
            <a:ext cx="3034350" cy="591361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2B36D06-AAE2-CC36-8522-FB2093192C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7859" y="5491336"/>
            <a:ext cx="3343275" cy="59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عنصر نائب للصورة 17">
            <a:extLst>
              <a:ext uri="{FF2B5EF4-FFF2-40B4-BE49-F238E27FC236}">
                <a16:creationId xmlns:a16="http://schemas.microsoft.com/office/drawing/2014/main" id="{2411CA0B-8E20-7C48-9074-8D57423981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/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529F9E5-2539-08AB-2A6B-3CA13EBB0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096" y="1353052"/>
            <a:ext cx="7734300" cy="73217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F6617D3B-B3C9-8745-C505-FDDD10841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371" y="4168441"/>
            <a:ext cx="8201025" cy="590550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13356A2E-ACA0-7428-AD7F-5677531D10E4}"/>
              </a:ext>
            </a:extLst>
          </p:cNvPr>
          <p:cNvSpPr/>
          <p:nvPr/>
        </p:nvSpPr>
        <p:spPr>
          <a:xfrm>
            <a:off x="7780421" y="449179"/>
            <a:ext cx="1990975" cy="71387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مراجعة ما سبق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93856347-5EE3-7931-B8BE-EAE55BB638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212" y="2085224"/>
            <a:ext cx="9401175" cy="191728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E7BB01F8-3F25-F97B-67EF-401453FC38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936" y="4779043"/>
            <a:ext cx="9525000" cy="124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صور وفقكم الله - صور متنوعة - صور عبير">
            <a:extLst>
              <a:ext uri="{FF2B5EF4-FFF2-40B4-BE49-F238E27FC236}">
                <a16:creationId xmlns:a16="http://schemas.microsoft.com/office/drawing/2014/main" id="{85900550-8211-F212-0A32-184D02AA6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52" y="2165685"/>
            <a:ext cx="3226115" cy="190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17D5541-2BCB-4557-5E71-2654A6199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82" y="4474728"/>
            <a:ext cx="3596952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8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13</Words>
  <Application>Microsoft Office PowerPoint</Application>
  <PresentationFormat>شاشة عريضة</PresentationFormat>
  <Paragraphs>5</Paragraphs>
  <Slides>21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غازي الرحيلي</dc:creator>
  <cp:lastModifiedBy>محمد دسوقي</cp:lastModifiedBy>
  <cp:revision>3</cp:revision>
  <dcterms:created xsi:type="dcterms:W3CDTF">2022-09-04T15:11:14Z</dcterms:created>
  <dcterms:modified xsi:type="dcterms:W3CDTF">2025-09-03T08:10:42Z</dcterms:modified>
</cp:coreProperties>
</file>