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7" r:id="rId18"/>
    <p:sldId id="269" r:id="rId19"/>
    <p:sldId id="270" r:id="rId20"/>
    <p:sldId id="27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1" r:id="rId40"/>
    <p:sldId id="312" r:id="rId41"/>
    <p:sldId id="313" r:id="rId42"/>
    <p:sldId id="310" r:id="rId4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331C5B-4B53-3A21-B51C-8DCA20F9A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26268E5-01C0-8C3D-CBFF-96D425091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F301CF7-4908-FC5E-5E06-E2D921E2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E0DB882-BCB7-2508-E771-91AEAD8A3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03A42D5-C04D-DB7E-BBFA-F91752207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10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CFBE135-BF68-9190-0230-F90FCB28F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6A769B2-2663-82E3-86A5-9677D766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FEE1C8F-C053-72D0-4173-8562C9BFA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9A5BFA1-F5B3-2E41-9F7A-117077FF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F30A215-8A91-80F6-3161-986A009D8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634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C8C3472-9977-245A-5F40-3E9E942A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54629D5-8684-3A87-DEC0-22A4F3984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649AE28-DAAF-DA6F-F23A-49A4EA3E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C742C0-3FE9-3F11-A66D-DB9427B86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1EEB82A-CFD3-E042-279F-72875798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259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C27B484-F38F-58AF-19F5-7A0DED38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5568A8-4B46-9F93-F6A6-89F69FCB6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6923490-C2AE-AA77-525A-240A29697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6BA1FD7-F989-09CE-AA66-FF5A6F61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769C38B-6D63-3281-CC4C-B9BEF8CC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875C0A1-0069-C9F2-4659-41EDB726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103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387C6C-1401-602B-1B6D-32337E021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623567E-8F41-7F52-8A91-EA30FB63E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2F35184-90FC-EBA6-9AA7-4CAD1962F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28206C8D-257D-696A-354A-7B5F62970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77F4637-B2A1-127B-30CD-28DB5F1547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335C0B8-58DE-007D-278A-387B82A1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6B1225C-693D-A014-0C89-A0DA810F6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DCBCA48-8C23-65B3-22BD-4C29D9C1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766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D033AC-BADC-72EE-C722-537F20EC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9258965-5DE2-1D36-7913-CFBF5696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CB7F2D2-D806-9B81-EB21-99F89F833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6211CEF-7179-51FD-683F-8E20565A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113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6A3B996-06C4-540C-B6D4-5E712530C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602F784-0394-A8D7-3664-C6B47EA3E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46FAFDD-6057-A225-0EB0-595C0184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609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05870C-49A7-E07F-E19A-1CBCDD0CF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2290C64-543D-9D76-0D80-99F2ED717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2A406FE-AA3B-741B-427F-0821446AB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4A9CF96-AD08-CC32-9655-C5BE76F6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AD48FAE-512E-5FC7-90C4-164A7E4A1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2FB6A13-E022-41A7-AD76-0D11DAE5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348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A315001-B60B-BC69-B3FE-A8AB64024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C717FF4-3DFE-4F2B-BA21-E399713D1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86FF2D2-EE21-12F9-B0A4-8DF19FD76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4DA437C-6207-5024-0C93-897A66F00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70D313D-41B2-DB8F-B665-4BEE1F0D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804C75B-B4DA-D234-1F0A-CE9D76E5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794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59DDC3-AD69-9FC9-F967-D306AC4F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083E691-D3EA-47ED-19AA-72A8BD65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D070A3E-E9F3-CD01-712A-FD2978C3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3B2DEFF-DB9B-A9D8-8EED-7E1D5554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83EFB4-D389-7852-4FBB-757FF831D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196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E83AB64-44CB-C4F1-CF75-B18D3B283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8E5C44E-610A-754C-A7DA-F4B73DEB3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B7E9BBC-7D1F-0810-B2F4-5B05ED71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A4A34FB-B797-7430-3738-CE27BFD8A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7C1F7D7-CF04-E37C-A997-1F05EF639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753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E15D3B9-18BF-DC93-EA72-58B1610C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F273E94-A586-0818-E7A0-962406DEA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76D6448-EA80-9C11-C96B-D100AD70E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FCEB5-18F8-4975-9E90-591CF884310B}" type="datetimeFigureOut">
              <a:rPr lang="ar-SA" smtClean="0"/>
              <a:t>23/04/1447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489B5EC-D14E-7763-4491-ECB3738D9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E742C48-F8AA-9C09-550C-B179460FD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1EC5E-68BD-4280-A49C-258825D0FBD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59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microsoft.com/office/2007/relationships/hdphoto" Target="../media/hdphoto1.wdp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microsoft.com/office/2007/relationships/hdphoto" Target="../media/hdphoto3.wdp" /><Relationship Id="rId7" Type="http://schemas.microsoft.com/office/2007/relationships/hdphoto" Target="../media/hdphoto5.wdp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8.png" /><Relationship Id="rId5" Type="http://schemas.microsoft.com/office/2007/relationships/hdphoto" Target="../media/hdphoto4.wdp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microsoft.com/office/2007/relationships/hdphoto" Target="../media/hdphoto7.wdp" /><Relationship Id="rId4" Type="http://schemas.openxmlformats.org/officeDocument/2006/relationships/image" Target="../media/image10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4.jfif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15.png" 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8.jpeg" /><Relationship Id="rId4" Type="http://schemas.openxmlformats.org/officeDocument/2006/relationships/image" Target="../media/image17.jpeg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7.xml" /><Relationship Id="rId4" Type="http://schemas.microsoft.com/office/2007/relationships/hdphoto" Target="../media/hdphoto10.wdp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 /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3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2.wdp" /><Relationship Id="rId5" Type="http://schemas.openxmlformats.org/officeDocument/2006/relationships/image" Target="../media/image36.png" /><Relationship Id="rId4" Type="http://schemas.microsoft.com/office/2007/relationships/hdphoto" Target="../media/hdphoto11.wdp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39.png" /><Relationship Id="rId4" Type="http://schemas.microsoft.com/office/2007/relationships/hdphoto" Target="../media/hdphoto13.wdp" 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4.wdp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5.wdp" /><Relationship Id="rId2" Type="http://schemas.openxmlformats.org/officeDocument/2006/relationships/image" Target="../media/image41.png" /><Relationship Id="rId1" Type="http://schemas.openxmlformats.org/officeDocument/2006/relationships/slideLayout" Target="../slideLayouts/slideLayout7.xml" /><Relationship Id="rId5" Type="http://schemas.microsoft.com/office/2007/relationships/hdphoto" Target="../media/hdphoto16.wdp" /><Relationship Id="rId4" Type="http://schemas.openxmlformats.org/officeDocument/2006/relationships/image" Target="../media/image42.png" 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 /><Relationship Id="rId2" Type="http://schemas.openxmlformats.org/officeDocument/2006/relationships/image" Target="../media/image43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png" /><Relationship Id="rId4" Type="http://schemas.openxmlformats.org/officeDocument/2006/relationships/image" Target="../media/image44.jpeg" 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8.wdp" /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0.wdp" /><Relationship Id="rId13" Type="http://schemas.microsoft.com/office/2007/relationships/hdphoto" Target="../media/hdphoto22.wdp" /><Relationship Id="rId3" Type="http://schemas.microsoft.com/office/2007/relationships/hdphoto" Target="../media/hdphoto19.wdp" /><Relationship Id="rId7" Type="http://schemas.openxmlformats.org/officeDocument/2006/relationships/image" Target="../media/image51.png" /><Relationship Id="rId12" Type="http://schemas.openxmlformats.org/officeDocument/2006/relationships/image" Target="../media/image54.png" /><Relationship Id="rId2" Type="http://schemas.openxmlformats.org/officeDocument/2006/relationships/image" Target="../media/image47.png" /><Relationship Id="rId16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0.png" /><Relationship Id="rId11" Type="http://schemas.openxmlformats.org/officeDocument/2006/relationships/image" Target="../media/image53.png" /><Relationship Id="rId5" Type="http://schemas.openxmlformats.org/officeDocument/2006/relationships/image" Target="../media/image49.png" /><Relationship Id="rId15" Type="http://schemas.openxmlformats.org/officeDocument/2006/relationships/image" Target="../media/image56.png" /><Relationship Id="rId10" Type="http://schemas.microsoft.com/office/2007/relationships/hdphoto" Target="../media/hdphoto21.wdp" /><Relationship Id="rId4" Type="http://schemas.openxmlformats.org/officeDocument/2006/relationships/image" Target="../media/image48.png" /><Relationship Id="rId9" Type="http://schemas.openxmlformats.org/officeDocument/2006/relationships/image" Target="../media/image52.png" /><Relationship Id="rId14" Type="http://schemas.openxmlformats.org/officeDocument/2006/relationships/image" Target="../media/image55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 /><Relationship Id="rId2" Type="http://schemas.openxmlformats.org/officeDocument/2006/relationships/image" Target="../media/image57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9.jpeg" 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3.wdp" /><Relationship Id="rId2" Type="http://schemas.openxmlformats.org/officeDocument/2006/relationships/image" Target="../media/image6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4.wdp" /><Relationship Id="rId2" Type="http://schemas.openxmlformats.org/officeDocument/2006/relationships/image" Target="../media/image61.png" /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5.wdp" /><Relationship Id="rId7" Type="http://schemas.openxmlformats.org/officeDocument/2006/relationships/image" Target="../media/image4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26.wdp" /><Relationship Id="rId5" Type="http://schemas.openxmlformats.org/officeDocument/2006/relationships/image" Target="../media/image64.png" /><Relationship Id="rId4" Type="http://schemas.openxmlformats.org/officeDocument/2006/relationships/image" Target="../media/image63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 /><Relationship Id="rId2" Type="http://schemas.openxmlformats.org/officeDocument/2006/relationships/image" Target="../media/image6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 /><Relationship Id="rId2" Type="http://schemas.openxmlformats.org/officeDocument/2006/relationships/image" Target="../media/image6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png" /><Relationship Id="rId4" Type="http://schemas.openxmlformats.org/officeDocument/2006/relationships/image" Target="../media/image69.pn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 /><Relationship Id="rId7" Type="http://schemas.openxmlformats.org/officeDocument/2006/relationships/image" Target="../media/image4.png" /><Relationship Id="rId2" Type="http://schemas.openxmlformats.org/officeDocument/2006/relationships/image" Target="../media/image70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28.wdp" /><Relationship Id="rId5" Type="http://schemas.openxmlformats.org/officeDocument/2006/relationships/image" Target="../media/image72.png" /><Relationship Id="rId4" Type="http://schemas.microsoft.com/office/2007/relationships/hdphoto" Target="../media/hdphoto27.wdp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 /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9.wdp" /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 /><Relationship Id="rId2" Type="http://schemas.openxmlformats.org/officeDocument/2006/relationships/image" Target="../media/image75.png" /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0.wdp" /><Relationship Id="rId7" Type="http://schemas.openxmlformats.org/officeDocument/2006/relationships/image" Target="../media/image4.png" /><Relationship Id="rId2" Type="http://schemas.openxmlformats.org/officeDocument/2006/relationships/image" Target="../media/image7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9.png" /><Relationship Id="rId5" Type="http://schemas.microsoft.com/office/2007/relationships/hdphoto" Target="../media/hdphoto31.wdp" /><Relationship Id="rId4" Type="http://schemas.openxmlformats.org/officeDocument/2006/relationships/image" Target="../media/image78.png" 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2.wdp" /><Relationship Id="rId2" Type="http://schemas.openxmlformats.org/officeDocument/2006/relationships/image" Target="../media/image8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33.wdp" /><Relationship Id="rId2" Type="http://schemas.openxmlformats.org/officeDocument/2006/relationships/image" Target="../media/image8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 /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83.png" /><Relationship Id="rId1" Type="http://schemas.openxmlformats.org/officeDocument/2006/relationships/slideLayout" Target="../slideLayouts/slideLayout7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B6ED4C5-8E41-6F5F-9D29-B1B93614E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37" y="2684546"/>
            <a:ext cx="6334125" cy="21145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BE3B823-6911-748D-7CC6-46E235BFB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380" y="671010"/>
            <a:ext cx="1965158" cy="145732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1A7699F-211F-3BC4-A951-50FDCC9BB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899" y="592415"/>
            <a:ext cx="1721017" cy="176853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016B871-2877-121F-AEE8-605C44804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116" y="5029202"/>
            <a:ext cx="2189768" cy="8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5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A58FB6EA-6ADA-0DC8-8C0C-42884232CE37}"/>
              </a:ext>
            </a:extLst>
          </p:cNvPr>
          <p:cNvSpPr/>
          <p:nvPr/>
        </p:nvSpPr>
        <p:spPr>
          <a:xfrm>
            <a:off x="10427369" y="232610"/>
            <a:ext cx="1475874" cy="1459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مراجعة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8DCBCC60-6E9E-32C2-FDF5-B29A4D7C6AF1}"/>
              </a:ext>
            </a:extLst>
          </p:cNvPr>
          <p:cNvSpPr/>
          <p:nvPr/>
        </p:nvSpPr>
        <p:spPr>
          <a:xfrm>
            <a:off x="6898105" y="617621"/>
            <a:ext cx="3328737" cy="7058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ماهي طبيعة التفكير الإبداعي 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47B8811-3C7F-D7F3-05DF-51AE42817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611" y="1692441"/>
            <a:ext cx="9232231" cy="111907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3F422B6A-81D4-28A1-65AB-D7CF164727A0}"/>
              </a:ext>
            </a:extLst>
          </p:cNvPr>
          <p:cNvSpPr/>
          <p:nvPr/>
        </p:nvSpPr>
        <p:spPr>
          <a:xfrm>
            <a:off x="6096000" y="3270402"/>
            <a:ext cx="5686928" cy="5775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ما هي علاقة التفكير الناقد بالتفكير الإبداعي  ؟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54CF27F-3D7E-37A9-2DAF-F9AA9425C969}"/>
              </a:ext>
            </a:extLst>
          </p:cNvPr>
          <p:cNvSpPr txBox="1"/>
          <p:nvPr/>
        </p:nvSpPr>
        <p:spPr>
          <a:xfrm>
            <a:off x="529388" y="4409392"/>
            <a:ext cx="11373853" cy="86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اذا كان التفكير الناقد قادرًا على حل المشكلات والرقي بالتفكير نظريا وواقعيًا فإن التفكير الإبداعي قادر على إحداث التحولات العميقة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6DFE9085-D47F-2DCA-1EAA-26ECAB12F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4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B36DFB2-3677-6CFB-A741-B9FF906C61DA}"/>
              </a:ext>
            </a:extLst>
          </p:cNvPr>
          <p:cNvSpPr/>
          <p:nvPr/>
        </p:nvSpPr>
        <p:spPr>
          <a:xfrm>
            <a:off x="7186863" y="264695"/>
            <a:ext cx="4443663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قارن بين التفكير الإبداعي والتفكير الناقد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03527F6-D719-520C-8FAA-9B4031DFD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9663" y="1010654"/>
            <a:ext cx="8782067" cy="339290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FA6CD10-8CFD-5288-B738-18985A783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4880" y="4539917"/>
            <a:ext cx="5276850" cy="61912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8B60734-44D0-AB91-AFFB-F141BB18F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790" y="5159042"/>
            <a:ext cx="11235238" cy="116205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FE200B3-05B0-2F9B-F9D7-522B53E5FA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211" y="5815263"/>
            <a:ext cx="2189768" cy="8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3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070BECA-0295-27FB-F23D-611940E2DF19}"/>
              </a:ext>
            </a:extLst>
          </p:cNvPr>
          <p:cNvSpPr/>
          <p:nvPr/>
        </p:nvSpPr>
        <p:spPr>
          <a:xfrm>
            <a:off x="7620000" y="834189"/>
            <a:ext cx="4018547" cy="7700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ماهي مهارات التفكير الإبداعي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65D595A-083F-7624-A882-FB281E0FE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3134" y="1927809"/>
            <a:ext cx="9191625" cy="676275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EDB2EA9B-5D35-BCE0-DD7A-991F3B22CB24}"/>
              </a:ext>
            </a:extLst>
          </p:cNvPr>
          <p:cNvSpPr/>
          <p:nvPr/>
        </p:nvSpPr>
        <p:spPr>
          <a:xfrm>
            <a:off x="7684168" y="3060031"/>
            <a:ext cx="3954379" cy="7379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اذكر مراحل التفكير الإبداعي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B5CB8BD8-B451-F90A-71FD-613F31EE4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2330" y="3966914"/>
            <a:ext cx="7153275" cy="205689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0A7DF327-8698-5BF7-F3A7-55085438F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0" y="5586664"/>
            <a:ext cx="2189768" cy="87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2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EC6C729F-5403-439A-DA60-98E869371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190" y="69125"/>
            <a:ext cx="3549490" cy="211835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081D6B89-E00C-E12F-95F1-D2B9CAA36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90561BE-F350-777F-B879-00FE26159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3852" y="827285"/>
            <a:ext cx="9667875" cy="279011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EC5EE6A-3394-F6B5-627E-5B47B6194D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034" y="5616593"/>
            <a:ext cx="1374312" cy="103471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5CCCCE77-EBA9-7654-D107-647DCDCDF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546" y="4832181"/>
            <a:ext cx="246697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0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23)">
            <a:hlinkClick r:id="" action="ppaction://media"/>
            <a:extLst>
              <a:ext uri="{FF2B5EF4-FFF2-40B4-BE49-F238E27FC236}">
                <a16:creationId xmlns:a16="http://schemas.microsoft.com/office/drawing/2014/main" id="{8AAD92B9-5C7C-D3CF-BF45-5E70E9E895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8884" y="401054"/>
            <a:ext cx="10700084" cy="596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09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BB5D0A5-4CA5-030F-9920-756BE1B9A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0695" y="461962"/>
            <a:ext cx="5462337" cy="6147385"/>
          </a:xfrm>
          <a:prstGeom prst="rect">
            <a:avLst/>
          </a:prstGeom>
        </p:spPr>
      </p:pic>
      <p:sp>
        <p:nvSpPr>
          <p:cNvPr id="5" name="AutoShape 4" descr="الداخلية: القتل لـ 81 إرهابيا اعتنقوا الفكر الــــــــــــضال واستباحوا  الدماء المعصومة - جريدة المدينة">
            <a:extLst>
              <a:ext uri="{FF2B5EF4-FFF2-40B4-BE49-F238E27FC236}">
                <a16:creationId xmlns:a16="http://schemas.microsoft.com/office/drawing/2014/main" id="{EE0E79D7-2AAD-1BED-7F45-C4D545DF2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3578" y="1720515"/>
            <a:ext cx="3785937" cy="37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032" name="Picture 8" descr="مختص في علم الجريمة لـ«عكاظ»: «أمن الدولة» لن تترك أي فكر ضال يحاول العبث  بأمن الوطن ومقدراته - نيوز فور مي">
            <a:extLst>
              <a:ext uri="{FF2B5EF4-FFF2-40B4-BE49-F238E27FC236}">
                <a16:creationId xmlns:a16="http://schemas.microsoft.com/office/drawing/2014/main" id="{CDC243D6-FAF9-AC96-6998-A606F1C07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56" y="535031"/>
            <a:ext cx="5252160" cy="278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استشهاد 13 شخصا في تفجير مسجد قوات الطوارئ السعودية في عسير">
            <a:extLst>
              <a:ext uri="{FF2B5EF4-FFF2-40B4-BE49-F238E27FC236}">
                <a16:creationId xmlns:a16="http://schemas.microsoft.com/office/drawing/2014/main" id="{A59FFAC0-9D41-C55D-CEF1-A12AC66B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70" y="3535654"/>
            <a:ext cx="5370846" cy="278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62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D84CB88-E5A3-89C0-AA7F-97D4DB6C1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1276" y="102019"/>
            <a:ext cx="7081587" cy="632284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9BF2AA6C-979E-A451-EECE-71CB014D3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4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E06331C-D9E2-C040-909B-506B753A9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85" y="1885698"/>
            <a:ext cx="11422229" cy="350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2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3728237-4F33-F642-737E-328A909FC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63" y="1724527"/>
            <a:ext cx="11229474" cy="432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5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C24E03D-1E39-3F8E-C193-D8EB5C4A4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63" y="153152"/>
            <a:ext cx="10756231" cy="644817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B25D0E8F-8C28-6BE6-4012-98D66E458FAE}"/>
              </a:ext>
            </a:extLst>
          </p:cNvPr>
          <p:cNvSpPr/>
          <p:nvPr/>
        </p:nvSpPr>
        <p:spPr>
          <a:xfrm>
            <a:off x="922421" y="3569368"/>
            <a:ext cx="10347158" cy="164431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176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5B14E62-F4E7-E532-3984-AF514332F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51" y="1900989"/>
            <a:ext cx="11119097" cy="3056021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D1E0D6EC-361B-9119-380B-8215155B1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8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203E9E8-2CD2-F38D-D17E-930869541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54" y="112295"/>
            <a:ext cx="10948736" cy="6858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C58B901-4367-3A78-3EE8-738D9D1D5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8989" y="1499172"/>
            <a:ext cx="4692316" cy="518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2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15C9AA0-45C0-81C3-1466-C89DBA06D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28" y="1895224"/>
            <a:ext cx="9858375" cy="3615239"/>
          </a:xfrm>
          <a:prstGeom prst="rect">
            <a:avLst/>
          </a:prstGeom>
        </p:spPr>
      </p:pic>
      <p:pic>
        <p:nvPicPr>
          <p:cNvPr id="2050" name="Picture 2" descr="مركز الأمن الوطني - ويكيبيديا">
            <a:extLst>
              <a:ext uri="{FF2B5EF4-FFF2-40B4-BE49-F238E27FC236}">
                <a16:creationId xmlns:a16="http://schemas.microsoft.com/office/drawing/2014/main" id="{F639B2A3-C104-9129-61C1-91D8E3B4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92029"/>
            <a:ext cx="1869908" cy="16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EEE0FB53-83BF-CE3C-5DBA-FD758B2B4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1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D32DFA8-139D-EA7B-5235-29379BF72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04649"/>
            <a:ext cx="10099508" cy="664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6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FCE0AC1E-60B4-C67D-AE20-40F40B43F08F}"/>
              </a:ext>
            </a:extLst>
          </p:cNvPr>
          <p:cNvSpPr/>
          <p:nvPr/>
        </p:nvSpPr>
        <p:spPr>
          <a:xfrm>
            <a:off x="3072579" y="2967335"/>
            <a:ext cx="6046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ما هي الجريمة الإرهابية ؟</a:t>
            </a:r>
          </a:p>
        </p:txBody>
      </p:sp>
      <p:pic>
        <p:nvPicPr>
          <p:cNvPr id="3074" name="Picture 2" descr="بحث قانوني كبير حول الجريمة الإرهابية على ضوء قانون العقوبات الجزائري -  استشارات قانونية مجانية">
            <a:extLst>
              <a:ext uri="{FF2B5EF4-FFF2-40B4-BE49-F238E27FC236}">
                <a16:creationId xmlns:a16="http://schemas.microsoft.com/office/drawing/2014/main" id="{DE830CCE-C74B-89D7-1936-0F3ED8A94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557" y="4231789"/>
            <a:ext cx="2472991" cy="139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25D590A-AD7E-829D-A8A5-788654CE8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906B7DA-9DB0-2FA2-9ABF-B24E046DC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31" y="641685"/>
            <a:ext cx="10906125" cy="5827374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9615B93E-3A41-326C-03E4-9F7584FBC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31" y="5820002"/>
            <a:ext cx="1985221" cy="792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205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09B7AAE-C6F7-EAE5-8622-21055DC3C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28" y="844716"/>
            <a:ext cx="10695072" cy="601328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5E127ED-2DC0-4AE2-4C00-28AC7B46A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348" y="2233362"/>
            <a:ext cx="5179343" cy="203835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4A82530-D9D9-2F7C-D737-F1602FCBD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011" y="4271712"/>
            <a:ext cx="5307680" cy="23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6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FAAD6636-EA6C-13B2-CCC0-150FE92AA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12" y="298909"/>
            <a:ext cx="11550566" cy="626018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941F6E7-12BF-DDCA-E1FA-9BB6AE78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357" y="2079444"/>
            <a:ext cx="5677992" cy="207645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EAED783-D50C-1CFE-C313-BBC5C6BC3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412" y="4448926"/>
            <a:ext cx="5839575" cy="174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6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AB442A6-DBBD-1DF2-81D8-55B7E8EC3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938" y="1263817"/>
            <a:ext cx="9957885" cy="514500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6541EC8-E31C-FA70-DC3C-D607092A1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4737" y="1427748"/>
            <a:ext cx="4963026" cy="211480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176BBFA-B1BF-360D-ABE9-2280447EB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830" y="4114800"/>
            <a:ext cx="4591050" cy="121919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79348A2D-4F21-72C9-930B-CCE076053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8106" y="6164385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A65C563-B110-0A5C-32B7-8E35858AA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625" y="1205012"/>
            <a:ext cx="11442750" cy="4321493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DBBDCF96-FB72-A7A7-93B0-F3833F79B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0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58F7F60-11D9-6A0D-0DDF-D5B68B41A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6515" y="699084"/>
            <a:ext cx="9798970" cy="599047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BCABBF9-C6FD-0F69-A297-B0CC39BAE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25" y="1428750"/>
            <a:ext cx="109537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3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539B859-D98D-ACFB-217E-C103C3F88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7724" y="3056022"/>
            <a:ext cx="10629900" cy="3465596"/>
          </a:xfrm>
          <a:prstGeom prst="rect">
            <a:avLst/>
          </a:prstGeom>
        </p:spPr>
      </p:pic>
      <p:pic>
        <p:nvPicPr>
          <p:cNvPr id="4098" name="Picture 2" descr="كاريكاتير الصحف السعودية.. الإرهاب و أفكاره الشيطانية - اليوم السابع">
            <a:extLst>
              <a:ext uri="{FF2B5EF4-FFF2-40B4-BE49-F238E27FC236}">
                <a16:creationId xmlns:a16="http://schemas.microsoft.com/office/drawing/2014/main" id="{A7CCCF36-E204-A629-65E2-492F7CC7B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03" y="401053"/>
            <a:ext cx="5805236" cy="309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9C599C2-F639-F925-2479-B9FDDC767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317" y="55921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2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9218C75-F7F2-4184-AEB9-13959CC42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340" y="398796"/>
            <a:ext cx="10411827" cy="583581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71FEDCC-36D1-6C1E-BFD9-9C07DFF6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516" y="3777414"/>
            <a:ext cx="7106651" cy="22865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1261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2D67E58-354E-3847-79AD-8FC226190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900" y="176964"/>
            <a:ext cx="10043110" cy="638425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FAC9FBE-A67B-4CFB-CA65-F0A60B822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852" y="1146509"/>
            <a:ext cx="1765885" cy="77854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0F4C3FD-F36D-F538-B63E-1D0ED0DD3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113" y="1539291"/>
            <a:ext cx="1809750" cy="77152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BDA1869-3F65-9F69-097B-3AD15D4DC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138" y="1571875"/>
            <a:ext cx="1963651" cy="77152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AC268ACB-4CF1-8E43-F64D-463284F2F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8521" y="3069054"/>
            <a:ext cx="1838325" cy="60007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083BFBD4-340B-EDCB-E10D-8F552A40C1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7556" y="2956933"/>
            <a:ext cx="1577137" cy="783481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39174A93-C1E1-076A-85A1-3D4E478E2F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0565" y="4353947"/>
            <a:ext cx="1826795" cy="851716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4AF7AD5B-E655-AE67-DAF9-C30E175067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4323" y="4394783"/>
            <a:ext cx="1724025" cy="851716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0236DB7-366D-6BBA-C44E-D830C092E3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4334" y="5667838"/>
            <a:ext cx="1963650" cy="800100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1F046E22-B090-CEC3-AA90-3A2CBFCE78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7222" y="5627769"/>
            <a:ext cx="2119810" cy="80010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FE4CBB16-4511-9B7D-8391-5AB08761BB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7317" y="6001493"/>
            <a:ext cx="1985221" cy="792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77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0 عملية إرهابية تعرضت لها السعودية على مدى 37 عامًا | الشرق الأوسط">
            <a:extLst>
              <a:ext uri="{FF2B5EF4-FFF2-40B4-BE49-F238E27FC236}">
                <a16:creationId xmlns:a16="http://schemas.microsoft.com/office/drawing/2014/main" id="{1257A1E8-035D-D0C9-EF1E-64D59D410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541" y="4082715"/>
            <a:ext cx="4500842" cy="251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الإرهاب يضرب شرق السعودية في ثلاثة تفجيرات متتالية...حسينية الدالوة...مسجد  القديح... جامع الدمام | دولية - صحيفة الوسط البحرينية - مملكة البحرين">
            <a:extLst>
              <a:ext uri="{FF2B5EF4-FFF2-40B4-BE49-F238E27FC236}">
                <a16:creationId xmlns:a16="http://schemas.microsoft.com/office/drawing/2014/main" id="{24E4E525-365D-BB3E-B3AA-EA75D029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11" y="4082714"/>
            <a:ext cx="3088105" cy="251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السعودية: مقتل وجرح العشرات في انفجار شاحنة غاز شرقي الرياض | أخبار DW  عربية | أخبار عاجلة ووجهات نظر من جميع أنحاء العالم | DW | 01.11.2012">
            <a:extLst>
              <a:ext uri="{FF2B5EF4-FFF2-40B4-BE49-F238E27FC236}">
                <a16:creationId xmlns:a16="http://schemas.microsoft.com/office/drawing/2014/main" id="{60644D4F-E7D2-8CA9-E602-2937D348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69" y="4066171"/>
            <a:ext cx="3245018" cy="253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133A95B8-1941-E6A1-D475-B90AA7102215}"/>
              </a:ext>
            </a:extLst>
          </p:cNvPr>
          <p:cNvSpPr/>
          <p:nvPr/>
        </p:nvSpPr>
        <p:spPr>
          <a:xfrm>
            <a:off x="3244806" y="2068977"/>
            <a:ext cx="5445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الجزء الثاني من الدرس</a:t>
            </a:r>
          </a:p>
        </p:txBody>
      </p:sp>
    </p:spTree>
    <p:extLst>
      <p:ext uri="{BB962C8B-B14F-4D97-AF65-F5344CB8AC3E}">
        <p14:creationId xmlns:p14="http://schemas.microsoft.com/office/powerpoint/2010/main" val="283853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A08390F-F5D3-1F4A-D760-E7897FCA5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4122" y="802105"/>
            <a:ext cx="9964404" cy="523774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FA8D3153-05AF-6890-360F-9A1F1827F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2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F2B1554-F259-775F-6FED-294E37682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3962" y="1775660"/>
            <a:ext cx="9744075" cy="36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1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5A4FAF7-3D58-6E7B-3EA4-3379C43F8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8936" y="148389"/>
            <a:ext cx="10207947" cy="656122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0E2D3F9-A010-46CF-2B6C-0F86BF2AF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610" y="2470484"/>
            <a:ext cx="4876800" cy="126732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55F1E98-A53A-6874-8BD8-A5E686009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8610" y="4507832"/>
            <a:ext cx="4876800" cy="169118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539EFF8C-1107-446F-BCB7-F9417D06D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52" y="5916985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0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BCEFE74-B2C5-38EE-27E3-A75FAAC7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525" y="1618497"/>
            <a:ext cx="9210675" cy="317182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E2FFB71-22F1-26D4-9A06-55130003C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736" y="2604586"/>
            <a:ext cx="5795521" cy="1349794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08DA8ACC-9BE3-B7F8-FD3A-E6E26931D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11" y="5471815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51F7C50-4E03-8ACC-DFFB-85AC074F9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93" y="719890"/>
            <a:ext cx="9201150" cy="49530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AE04E02-9CC5-4B24-4E7E-6F7B1D355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82" y="1245267"/>
            <a:ext cx="4695825" cy="162827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D51ED45-9A8F-FD52-A7D9-43D8228A2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621" y="3328737"/>
            <a:ext cx="5600198" cy="1788695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C770A8F-9E52-7DCF-0819-794BF2D9E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69" y="5731772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7308475-7EEF-1DD1-002B-23CE45E22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14" y="655286"/>
            <a:ext cx="10079706" cy="554742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CE4F4B7-D6B4-BACE-EA26-E784B0C59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7294" y="1565860"/>
            <a:ext cx="5932321" cy="128963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E3F30B5-B2E2-A3AC-BAC7-751F96C85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7294" y="4002506"/>
            <a:ext cx="5851107" cy="1444482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8341C01A-98A5-8EB2-031A-D8939C807B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001" y="6065375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4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CCED0A3-EFA7-0E87-B23D-ABFCB840F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57" y="204537"/>
            <a:ext cx="10852485" cy="644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2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939BB88-D3B8-0A5C-259D-8252B2EAA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1625" y="1824915"/>
            <a:ext cx="9048750" cy="320817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B48FC49-3EFB-7256-A79E-1857534D2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5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258E15CE-4552-2104-E5D0-4DAE5DDD6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74" y="0"/>
            <a:ext cx="10944726" cy="639428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32AA2D26-6CDE-EBAF-50A4-3153CAF76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85" y="4667250"/>
            <a:ext cx="5830554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1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9530CA9-CA25-23A3-AFC1-874D7CBE8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5474" y="258428"/>
            <a:ext cx="9937582" cy="630279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23B4FF3-F323-FD09-1F30-9FDEE8B0D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8822" y="446421"/>
            <a:ext cx="5225966" cy="277002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0B8D062-5951-6892-9E4C-F4FCE220D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9032" y="3493169"/>
            <a:ext cx="5225965" cy="277002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74630FAD-3ECE-E03E-05C1-ED3D11C406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90" y="5470564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8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B7A401C-B39B-71BA-6954-109DDB161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4226" y="586037"/>
            <a:ext cx="10067925" cy="4788067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0FEEF03D-1760-770A-8596-D8E76BF5E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C08C607-114A-0A1A-6DF2-16029CBBD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1575" y="1844842"/>
            <a:ext cx="9848850" cy="3642311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3761B41-782C-2E79-0025-190F3BC4F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7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DC5533C-1B5D-B049-80E0-DFD58F3FB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128712"/>
            <a:ext cx="973455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44C0C54-713D-AEA9-431A-C070538BF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12" y="1175835"/>
            <a:ext cx="10220317" cy="4318585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3E8E0386-8620-459F-634A-FBCE02C88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11" y="5896931"/>
            <a:ext cx="1985221" cy="7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0864201-FBDB-BE37-7111-D07B64D9CBC2}"/>
              </a:ext>
            </a:extLst>
          </p:cNvPr>
          <p:cNvSpPr/>
          <p:nvPr/>
        </p:nvSpPr>
        <p:spPr>
          <a:xfrm>
            <a:off x="3927780" y="2967335"/>
            <a:ext cx="4336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ما ذا تعلمت ..... ؟</a:t>
            </a:r>
          </a:p>
        </p:txBody>
      </p:sp>
    </p:spTree>
    <p:extLst>
      <p:ext uri="{BB962C8B-B14F-4D97-AF65-F5344CB8AC3E}">
        <p14:creationId xmlns:p14="http://schemas.microsoft.com/office/powerpoint/2010/main" val="41063991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B63E840-353A-CECE-2C11-18F59622B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462" y="4493246"/>
            <a:ext cx="2821412" cy="1126485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DD378650-3109-27B1-B274-88ED0A322523}"/>
              </a:ext>
            </a:extLst>
          </p:cNvPr>
          <p:cNvSpPr/>
          <p:nvPr/>
        </p:nvSpPr>
        <p:spPr>
          <a:xfrm>
            <a:off x="4028767" y="1113975"/>
            <a:ext cx="413446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9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وفقكم الله </a:t>
            </a:r>
          </a:p>
          <a:p>
            <a:pPr algn="ctr"/>
            <a:r>
              <a:rPr lang="ar-SA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شكرًا لكم </a:t>
            </a:r>
            <a:endParaRPr lang="ar-SA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62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67</Words>
  <Application>Microsoft Office PowerPoint</Application>
  <PresentationFormat>شاشة عريضة</PresentationFormat>
  <Paragraphs>12</Paragraphs>
  <Slides>42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42</vt:i4>
      </vt:variant>
    </vt:vector>
  </HeadingPairs>
  <TitlesOfParts>
    <vt:vector size="43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غازي الرحيلي</dc:creator>
  <cp:lastModifiedBy>محمد دسوقي</cp:lastModifiedBy>
  <cp:revision>5</cp:revision>
  <dcterms:created xsi:type="dcterms:W3CDTF">2022-09-21T15:55:01Z</dcterms:created>
  <dcterms:modified xsi:type="dcterms:W3CDTF">2025-10-15T12:36:57Z</dcterms:modified>
</cp:coreProperties>
</file>