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Lst>
  <p:sldIdLst>
    <p:sldId id="256" r:id="rId3"/>
    <p:sldId id="524" r:id="rId4"/>
    <p:sldId id="423" r:id="rId5"/>
    <p:sldId id="476" r:id="rId6"/>
    <p:sldId id="258" r:id="rId7"/>
    <p:sldId id="259" r:id="rId8"/>
    <p:sldId id="479" r:id="rId9"/>
    <p:sldId id="508" r:id="rId10"/>
    <p:sldId id="509" r:id="rId11"/>
    <p:sldId id="510" r:id="rId12"/>
    <p:sldId id="511" r:id="rId13"/>
    <p:sldId id="512" r:id="rId14"/>
    <p:sldId id="513" r:id="rId15"/>
    <p:sldId id="525" r:id="rId16"/>
    <p:sldId id="483" r:id="rId17"/>
    <p:sldId id="526" r:id="rId18"/>
    <p:sldId id="527" r:id="rId19"/>
    <p:sldId id="514" r:id="rId20"/>
    <p:sldId id="488" r:id="rId21"/>
    <p:sldId id="515" r:id="rId22"/>
    <p:sldId id="516" r:id="rId23"/>
    <p:sldId id="517" r:id="rId24"/>
    <p:sldId id="500" r:id="rId25"/>
    <p:sldId id="518" r:id="rId26"/>
    <p:sldId id="519" r:id="rId27"/>
    <p:sldId id="501" r:id="rId28"/>
    <p:sldId id="520" r:id="rId29"/>
    <p:sldId id="528" r:id="rId30"/>
    <p:sldId id="490" r:id="rId31"/>
    <p:sldId id="263" r:id="rId32"/>
    <p:sldId id="492" r:id="rId33"/>
    <p:sldId id="264" r:id="rId34"/>
    <p:sldId id="529" r:id="rId35"/>
    <p:sldId id="494" r:id="rId36"/>
    <p:sldId id="505" r:id="rId37"/>
    <p:sldId id="506" r:id="rId38"/>
    <p:sldId id="521" r:id="rId39"/>
    <p:sldId id="522" r:id="rId4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481"/>
    <a:srgbClr val="990000"/>
    <a:srgbClr val="003E6B"/>
    <a:srgbClr val="77FFDA"/>
    <a:srgbClr val="087E85"/>
    <a:srgbClr val="E4D6E6"/>
    <a:srgbClr val="AF9C4B"/>
    <a:srgbClr val="A674AB"/>
    <a:srgbClr val="481918"/>
    <a:srgbClr val="057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38FD07-CC0C-4FF8-A88E-13784388A576}"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en-US"/>
        </a:p>
      </dgm:t>
    </dgm:pt>
    <dgm:pt modelId="{3D83B451-EE80-4BB6-BC7A-63A1FED04E97}">
      <dgm:prSet phldrT="[نص]" custT="1"/>
      <dgm:spPr/>
      <dgm:t>
        <a:bodyPr/>
        <a:lstStyle/>
        <a:p>
          <a:r>
            <a:rPr lang="ar-EG" sz="3600" b="1" dirty="0"/>
            <a:t>اتصال رسمي ، غير رسمي</a:t>
          </a:r>
          <a:endParaRPr lang="en-US" sz="3600" b="1" dirty="0"/>
        </a:p>
      </dgm:t>
    </dgm:pt>
    <dgm:pt modelId="{32CC9ECA-975F-47D6-AE4B-5BC66FAAAF51}" type="parTrans" cxnId="{C59E7B4A-B07B-4652-B78A-5B028E2EE6C6}">
      <dgm:prSet/>
      <dgm:spPr/>
      <dgm:t>
        <a:bodyPr/>
        <a:lstStyle/>
        <a:p>
          <a:endParaRPr lang="en-US" sz="2400" b="1"/>
        </a:p>
      </dgm:t>
    </dgm:pt>
    <dgm:pt modelId="{8E7968A5-CED1-42F7-A523-554190BA247E}" type="sibTrans" cxnId="{C59E7B4A-B07B-4652-B78A-5B028E2EE6C6}">
      <dgm:prSet/>
      <dgm:spPr/>
      <dgm:t>
        <a:bodyPr/>
        <a:lstStyle/>
        <a:p>
          <a:endParaRPr lang="en-US" sz="2400" b="1"/>
        </a:p>
      </dgm:t>
    </dgm:pt>
    <dgm:pt modelId="{0C855926-34EF-4F33-93F4-2AAFD57B9007}">
      <dgm:prSet phldrT="[نص]" custT="1"/>
      <dgm:spPr/>
      <dgm:t>
        <a:bodyPr/>
        <a:lstStyle/>
        <a:p>
          <a:r>
            <a:rPr lang="ar-EG" sz="3600" b="1" dirty="0"/>
            <a:t>اتصال تصاعدي</a:t>
          </a:r>
        </a:p>
        <a:p>
          <a:r>
            <a:rPr lang="ar-EG" sz="3600" b="1" dirty="0"/>
            <a:t>تنازلي،</a:t>
          </a:r>
        </a:p>
        <a:p>
          <a:r>
            <a:rPr lang="ar-EG" sz="3600" b="1" dirty="0"/>
            <a:t>أفقي</a:t>
          </a:r>
          <a:endParaRPr lang="en-US" sz="3600" b="1" dirty="0"/>
        </a:p>
      </dgm:t>
    </dgm:pt>
    <dgm:pt modelId="{CAEEEAC2-D6BD-4291-8CC7-F837AB275702}" type="parTrans" cxnId="{65CD7AD7-4B9A-47B9-B936-5A7FC7AE5E36}">
      <dgm:prSet/>
      <dgm:spPr/>
      <dgm:t>
        <a:bodyPr/>
        <a:lstStyle/>
        <a:p>
          <a:endParaRPr lang="en-US" sz="2400" b="1"/>
        </a:p>
      </dgm:t>
    </dgm:pt>
    <dgm:pt modelId="{21C7AA7B-1D7D-4545-8D51-3E240C3A611D}" type="sibTrans" cxnId="{65CD7AD7-4B9A-47B9-B936-5A7FC7AE5E36}">
      <dgm:prSet/>
      <dgm:spPr/>
      <dgm:t>
        <a:bodyPr/>
        <a:lstStyle/>
        <a:p>
          <a:endParaRPr lang="en-US" sz="2400" b="1"/>
        </a:p>
      </dgm:t>
    </dgm:pt>
    <dgm:pt modelId="{B5E49AA1-1C3C-4568-A1A3-36259F4F82FC}">
      <dgm:prSet phldrT="[نص]" custT="1"/>
      <dgm:spPr/>
      <dgm:t>
        <a:bodyPr/>
        <a:lstStyle/>
        <a:p>
          <a:r>
            <a:rPr lang="ar-EG" sz="3600" b="1" dirty="0"/>
            <a:t>اتصال مكتوب شفهي</a:t>
          </a:r>
          <a:endParaRPr lang="en-US" sz="3600" b="1" dirty="0"/>
        </a:p>
      </dgm:t>
    </dgm:pt>
    <dgm:pt modelId="{6562527F-48CB-477C-BA0C-00E264562CB1}" type="parTrans" cxnId="{63B8A7AB-76C0-4712-8EF8-08C008450A5E}">
      <dgm:prSet/>
      <dgm:spPr/>
      <dgm:t>
        <a:bodyPr/>
        <a:lstStyle/>
        <a:p>
          <a:endParaRPr lang="en-US" sz="2400" b="1"/>
        </a:p>
      </dgm:t>
    </dgm:pt>
    <dgm:pt modelId="{EBBB5982-047D-45D7-8AB6-ED6FFB1C2580}" type="sibTrans" cxnId="{63B8A7AB-76C0-4712-8EF8-08C008450A5E}">
      <dgm:prSet/>
      <dgm:spPr/>
      <dgm:t>
        <a:bodyPr/>
        <a:lstStyle/>
        <a:p>
          <a:endParaRPr lang="en-US" sz="2400" b="1"/>
        </a:p>
      </dgm:t>
    </dgm:pt>
    <dgm:pt modelId="{26E5D692-51A9-48CD-86A3-9BDBDABF9DA3}" type="pres">
      <dgm:prSet presAssocID="{5538FD07-CC0C-4FF8-A88E-13784388A576}" presName="Name0" presStyleCnt="0">
        <dgm:presLayoutVars>
          <dgm:dir val="rev"/>
          <dgm:resizeHandles val="exact"/>
        </dgm:presLayoutVars>
      </dgm:prSet>
      <dgm:spPr/>
    </dgm:pt>
    <dgm:pt modelId="{6F90AD6C-8EA9-481E-881E-866A3E16BFC2}" type="pres">
      <dgm:prSet presAssocID="{3D83B451-EE80-4BB6-BC7A-63A1FED04E97}" presName="node" presStyleLbl="node1" presStyleIdx="0" presStyleCnt="3">
        <dgm:presLayoutVars>
          <dgm:bulletEnabled val="1"/>
        </dgm:presLayoutVars>
      </dgm:prSet>
      <dgm:spPr/>
    </dgm:pt>
    <dgm:pt modelId="{ED8A3454-774A-43D5-9E4A-1C876D732E65}" type="pres">
      <dgm:prSet presAssocID="{8E7968A5-CED1-42F7-A523-554190BA247E}" presName="sibTrans" presStyleCnt="0"/>
      <dgm:spPr/>
    </dgm:pt>
    <dgm:pt modelId="{F3AE3B29-1B9F-4459-AE19-31DCC88D8F8F}" type="pres">
      <dgm:prSet presAssocID="{0C855926-34EF-4F33-93F4-2AAFD57B9007}" presName="node" presStyleLbl="node1" presStyleIdx="1" presStyleCnt="3">
        <dgm:presLayoutVars>
          <dgm:bulletEnabled val="1"/>
        </dgm:presLayoutVars>
      </dgm:prSet>
      <dgm:spPr/>
    </dgm:pt>
    <dgm:pt modelId="{8E0D0C0E-9DFB-4559-9A02-4526210A00E4}" type="pres">
      <dgm:prSet presAssocID="{21C7AA7B-1D7D-4545-8D51-3E240C3A611D}" presName="sibTrans" presStyleCnt="0"/>
      <dgm:spPr/>
    </dgm:pt>
    <dgm:pt modelId="{CCAC5D9A-C1C0-4974-94B7-AB03AED1705B}" type="pres">
      <dgm:prSet presAssocID="{B5E49AA1-1C3C-4568-A1A3-36259F4F82FC}" presName="node" presStyleLbl="node1" presStyleIdx="2" presStyleCnt="3">
        <dgm:presLayoutVars>
          <dgm:bulletEnabled val="1"/>
        </dgm:presLayoutVars>
      </dgm:prSet>
      <dgm:spPr/>
    </dgm:pt>
  </dgm:ptLst>
  <dgm:cxnLst>
    <dgm:cxn modelId="{CC75A10F-3CEF-45FD-AC61-E1ECC64DE8EC}" type="presOf" srcId="{0C855926-34EF-4F33-93F4-2AAFD57B9007}" destId="{F3AE3B29-1B9F-4459-AE19-31DCC88D8F8F}" srcOrd="0" destOrd="0" presId="urn:microsoft.com/office/officeart/2005/8/layout/hList6"/>
    <dgm:cxn modelId="{C59E7B4A-B07B-4652-B78A-5B028E2EE6C6}" srcId="{5538FD07-CC0C-4FF8-A88E-13784388A576}" destId="{3D83B451-EE80-4BB6-BC7A-63A1FED04E97}" srcOrd="0" destOrd="0" parTransId="{32CC9ECA-975F-47D6-AE4B-5BC66FAAAF51}" sibTransId="{8E7968A5-CED1-42F7-A523-554190BA247E}"/>
    <dgm:cxn modelId="{D7B95B6B-DBA2-4559-A46D-50465A7D84B7}" type="presOf" srcId="{B5E49AA1-1C3C-4568-A1A3-36259F4F82FC}" destId="{CCAC5D9A-C1C0-4974-94B7-AB03AED1705B}" srcOrd="0" destOrd="0" presId="urn:microsoft.com/office/officeart/2005/8/layout/hList6"/>
    <dgm:cxn modelId="{63B8A7AB-76C0-4712-8EF8-08C008450A5E}" srcId="{5538FD07-CC0C-4FF8-A88E-13784388A576}" destId="{B5E49AA1-1C3C-4568-A1A3-36259F4F82FC}" srcOrd="2" destOrd="0" parTransId="{6562527F-48CB-477C-BA0C-00E264562CB1}" sibTransId="{EBBB5982-047D-45D7-8AB6-ED6FFB1C2580}"/>
    <dgm:cxn modelId="{8C0F7CC5-3DBD-47CE-9808-3067FD9FB812}" type="presOf" srcId="{3D83B451-EE80-4BB6-BC7A-63A1FED04E97}" destId="{6F90AD6C-8EA9-481E-881E-866A3E16BFC2}" srcOrd="0" destOrd="0" presId="urn:microsoft.com/office/officeart/2005/8/layout/hList6"/>
    <dgm:cxn modelId="{65CD7AD7-4B9A-47B9-B936-5A7FC7AE5E36}" srcId="{5538FD07-CC0C-4FF8-A88E-13784388A576}" destId="{0C855926-34EF-4F33-93F4-2AAFD57B9007}" srcOrd="1" destOrd="0" parTransId="{CAEEEAC2-D6BD-4291-8CC7-F837AB275702}" sibTransId="{21C7AA7B-1D7D-4545-8D51-3E240C3A611D}"/>
    <dgm:cxn modelId="{EB5258E5-7839-4E61-BA37-DD963875CA3E}" type="presOf" srcId="{5538FD07-CC0C-4FF8-A88E-13784388A576}" destId="{26E5D692-51A9-48CD-86A3-9BDBDABF9DA3}" srcOrd="0" destOrd="0" presId="urn:microsoft.com/office/officeart/2005/8/layout/hList6"/>
    <dgm:cxn modelId="{7452643C-7A63-4A78-A8C9-B0108BE4F5C2}" type="presParOf" srcId="{26E5D692-51A9-48CD-86A3-9BDBDABF9DA3}" destId="{6F90AD6C-8EA9-481E-881E-866A3E16BFC2}" srcOrd="0" destOrd="0" presId="urn:microsoft.com/office/officeart/2005/8/layout/hList6"/>
    <dgm:cxn modelId="{396B6736-0E0A-4385-A849-AF19F0B0315E}" type="presParOf" srcId="{26E5D692-51A9-48CD-86A3-9BDBDABF9DA3}" destId="{ED8A3454-774A-43D5-9E4A-1C876D732E65}" srcOrd="1" destOrd="0" presId="urn:microsoft.com/office/officeart/2005/8/layout/hList6"/>
    <dgm:cxn modelId="{DD6AB075-6B39-4DEC-85D3-77F75FA18377}" type="presParOf" srcId="{26E5D692-51A9-48CD-86A3-9BDBDABF9DA3}" destId="{F3AE3B29-1B9F-4459-AE19-31DCC88D8F8F}" srcOrd="2" destOrd="0" presId="urn:microsoft.com/office/officeart/2005/8/layout/hList6"/>
    <dgm:cxn modelId="{0D0094C4-C13A-48B0-9A93-D2A8AC4E0CA2}" type="presParOf" srcId="{26E5D692-51A9-48CD-86A3-9BDBDABF9DA3}" destId="{8E0D0C0E-9DFB-4559-9A02-4526210A00E4}" srcOrd="3" destOrd="0" presId="urn:microsoft.com/office/officeart/2005/8/layout/hList6"/>
    <dgm:cxn modelId="{1143D720-FA95-4F38-8BCD-A1D63DF78810}" type="presParOf" srcId="{26E5D692-51A9-48CD-86A3-9BDBDABF9DA3}" destId="{CCAC5D9A-C1C0-4974-94B7-AB03AED1705B}"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AA2A3F-CE91-436D-9C50-63A39228868C}"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0D2C2853-51FE-4C9B-B089-8CAED40B6C70}">
      <dgm:prSet phldrT="[نص]" custT="1"/>
      <dgm:spPr/>
      <dgm:t>
        <a:bodyPr/>
        <a:lstStyle/>
        <a:p>
          <a:r>
            <a:rPr lang="ar-EG" sz="3600" b="1"/>
            <a:t>مدير المركز</a:t>
          </a:r>
          <a:endParaRPr lang="en-US" sz="3600" b="1" dirty="0"/>
        </a:p>
      </dgm:t>
    </dgm:pt>
    <dgm:pt modelId="{7FFB90A3-DC0C-46C3-9829-5C02F17EC607}" type="parTrans" cxnId="{C1596D3E-F588-455C-B91B-662D5F86B3B2}">
      <dgm:prSet/>
      <dgm:spPr/>
      <dgm:t>
        <a:bodyPr/>
        <a:lstStyle/>
        <a:p>
          <a:endParaRPr lang="en-US" sz="2800" b="1">
            <a:solidFill>
              <a:srgbClr val="002060"/>
            </a:solidFill>
          </a:endParaRPr>
        </a:p>
      </dgm:t>
    </dgm:pt>
    <dgm:pt modelId="{F7D76878-B3E7-477A-872C-68E269A68489}" type="sibTrans" cxnId="{C1596D3E-F588-455C-B91B-662D5F86B3B2}">
      <dgm:prSet/>
      <dgm:spPr/>
      <dgm:t>
        <a:bodyPr/>
        <a:lstStyle/>
        <a:p>
          <a:endParaRPr lang="en-US" sz="2800" b="1">
            <a:solidFill>
              <a:srgbClr val="002060"/>
            </a:solidFill>
          </a:endParaRPr>
        </a:p>
      </dgm:t>
    </dgm:pt>
    <dgm:pt modelId="{BEF8447B-EB20-4EE2-B02E-BBDC692DA331}" type="asst">
      <dgm:prSet phldrT="[نص]" custT="1"/>
      <dgm:spPr/>
      <dgm:t>
        <a:bodyPr/>
        <a:lstStyle/>
        <a:p>
          <a:r>
            <a:rPr lang="ar-EG" sz="3600" b="1"/>
            <a:t>المستشارون</a:t>
          </a:r>
          <a:endParaRPr lang="en-US" sz="3600" b="1" dirty="0"/>
        </a:p>
      </dgm:t>
    </dgm:pt>
    <dgm:pt modelId="{0F346C62-BC7D-46E8-A89B-FDDD16941B5D}" type="parTrans" cxnId="{7FC05C42-A02C-4BAD-8C80-296B6A407613}">
      <dgm:prSet/>
      <dgm:spPr/>
      <dgm:t>
        <a:bodyPr/>
        <a:lstStyle/>
        <a:p>
          <a:endParaRPr lang="en-US" sz="2800" b="1">
            <a:solidFill>
              <a:srgbClr val="002060"/>
            </a:solidFill>
          </a:endParaRPr>
        </a:p>
      </dgm:t>
    </dgm:pt>
    <dgm:pt modelId="{5D938BB5-E5CE-49E7-9148-656BC4CB0A4F}" type="sibTrans" cxnId="{7FC05C42-A02C-4BAD-8C80-296B6A407613}">
      <dgm:prSet/>
      <dgm:spPr/>
      <dgm:t>
        <a:bodyPr/>
        <a:lstStyle/>
        <a:p>
          <a:endParaRPr lang="en-US" sz="2800" b="1">
            <a:solidFill>
              <a:srgbClr val="002060"/>
            </a:solidFill>
          </a:endParaRPr>
        </a:p>
      </dgm:t>
    </dgm:pt>
    <dgm:pt modelId="{E90A9A7B-48CC-41C9-B07E-D8226F6D1EE3}" type="asst">
      <dgm:prSet custT="1"/>
      <dgm:spPr/>
      <dgm:t>
        <a:bodyPr/>
        <a:lstStyle/>
        <a:p>
          <a:r>
            <a:rPr lang="ar-EG" sz="3600" b="1"/>
            <a:t>المكتب الفني</a:t>
          </a:r>
          <a:endParaRPr lang="en-US" sz="3600" b="1" dirty="0"/>
        </a:p>
      </dgm:t>
    </dgm:pt>
    <dgm:pt modelId="{98DD96FF-143F-4CE3-899F-200C3AA2B681}" type="sibTrans" cxnId="{ED4DC884-455C-4BFD-822D-754BDB2E99F2}">
      <dgm:prSet/>
      <dgm:spPr/>
      <dgm:t>
        <a:bodyPr/>
        <a:lstStyle/>
        <a:p>
          <a:endParaRPr lang="en-US" sz="2800" b="1">
            <a:solidFill>
              <a:srgbClr val="002060"/>
            </a:solidFill>
          </a:endParaRPr>
        </a:p>
      </dgm:t>
    </dgm:pt>
    <dgm:pt modelId="{95248B43-F892-4F90-8C85-824AADB4CE44}" type="parTrans" cxnId="{ED4DC884-455C-4BFD-822D-754BDB2E99F2}">
      <dgm:prSet/>
      <dgm:spPr/>
      <dgm:t>
        <a:bodyPr/>
        <a:lstStyle/>
        <a:p>
          <a:endParaRPr lang="en-US" sz="2800" b="1">
            <a:solidFill>
              <a:srgbClr val="002060"/>
            </a:solidFill>
          </a:endParaRPr>
        </a:p>
      </dgm:t>
    </dgm:pt>
    <dgm:pt modelId="{BB8F7716-D190-4C8F-AFE4-324F7286DB28}" type="asst">
      <dgm:prSet custT="1"/>
      <dgm:spPr/>
      <dgm:t>
        <a:bodyPr/>
        <a:lstStyle/>
        <a:p>
          <a:r>
            <a:rPr lang="ar-EG" sz="3600" b="1"/>
            <a:t>المكتبة</a:t>
          </a:r>
          <a:endParaRPr lang="en-US" sz="3600" b="1" dirty="0"/>
        </a:p>
      </dgm:t>
    </dgm:pt>
    <dgm:pt modelId="{470BF5C1-9173-4405-995E-C0CBD3187693}" type="parTrans" cxnId="{5AF70742-1AF3-44F6-86E5-DAFBA831F752}">
      <dgm:prSet/>
      <dgm:spPr/>
      <dgm:t>
        <a:bodyPr/>
        <a:lstStyle/>
        <a:p>
          <a:endParaRPr lang="en-US" sz="2000" b="1">
            <a:solidFill>
              <a:srgbClr val="002060"/>
            </a:solidFill>
          </a:endParaRPr>
        </a:p>
      </dgm:t>
    </dgm:pt>
    <dgm:pt modelId="{2B75B936-16D2-4A89-B967-4D8D8843508A}" type="sibTrans" cxnId="{5AF70742-1AF3-44F6-86E5-DAFBA831F752}">
      <dgm:prSet/>
      <dgm:spPr/>
      <dgm:t>
        <a:bodyPr/>
        <a:lstStyle/>
        <a:p>
          <a:endParaRPr lang="en-US" sz="2000" b="1">
            <a:solidFill>
              <a:srgbClr val="002060"/>
            </a:solidFill>
          </a:endParaRPr>
        </a:p>
      </dgm:t>
    </dgm:pt>
    <dgm:pt modelId="{0C94319E-D9D7-44BC-A963-E28C22554CE1}" type="asst">
      <dgm:prSet custT="1"/>
      <dgm:spPr/>
      <dgm:t>
        <a:bodyPr/>
        <a:lstStyle/>
        <a:p>
          <a:r>
            <a:rPr lang="ar-EG" sz="3600" b="1"/>
            <a:t>الحاسب الآلي</a:t>
          </a:r>
          <a:endParaRPr lang="en-US" sz="3600" b="1" dirty="0"/>
        </a:p>
      </dgm:t>
    </dgm:pt>
    <dgm:pt modelId="{BF1C7341-12D4-4D5D-9B88-7F9FBD68A5A2}" type="parTrans" cxnId="{2F716DAB-1AFA-4A31-8E35-F90B437D25E9}">
      <dgm:prSet/>
      <dgm:spPr/>
      <dgm:t>
        <a:bodyPr/>
        <a:lstStyle/>
        <a:p>
          <a:endParaRPr lang="en-US" sz="2000" b="1">
            <a:solidFill>
              <a:srgbClr val="002060"/>
            </a:solidFill>
          </a:endParaRPr>
        </a:p>
      </dgm:t>
    </dgm:pt>
    <dgm:pt modelId="{0A49E812-C5A6-4C54-82D6-41AED78AC338}" type="sibTrans" cxnId="{2F716DAB-1AFA-4A31-8E35-F90B437D25E9}">
      <dgm:prSet/>
      <dgm:spPr/>
      <dgm:t>
        <a:bodyPr/>
        <a:lstStyle/>
        <a:p>
          <a:endParaRPr lang="en-US" sz="2000" b="1">
            <a:solidFill>
              <a:srgbClr val="002060"/>
            </a:solidFill>
          </a:endParaRPr>
        </a:p>
      </dgm:t>
    </dgm:pt>
    <dgm:pt modelId="{A0E37B05-27A0-4586-8594-2052C0610322}" type="asst">
      <dgm:prSet custT="1"/>
      <dgm:spPr/>
      <dgm:t>
        <a:bodyPr/>
        <a:lstStyle/>
        <a:p>
          <a:r>
            <a:rPr lang="ar-EG" sz="3600" b="1"/>
            <a:t>العلاقات العامة</a:t>
          </a:r>
          <a:endParaRPr lang="en-US" sz="3600" b="1" dirty="0"/>
        </a:p>
      </dgm:t>
    </dgm:pt>
    <dgm:pt modelId="{FB6D0AE3-0E14-4AA0-AD6D-803AD60F1456}" type="parTrans" cxnId="{593A080C-40E2-450B-BC6E-6962717CC86D}">
      <dgm:prSet/>
      <dgm:spPr/>
      <dgm:t>
        <a:bodyPr/>
        <a:lstStyle/>
        <a:p>
          <a:endParaRPr lang="en-US" sz="2000" b="1">
            <a:solidFill>
              <a:srgbClr val="002060"/>
            </a:solidFill>
          </a:endParaRPr>
        </a:p>
      </dgm:t>
    </dgm:pt>
    <dgm:pt modelId="{07DB3F87-37B8-4810-AE74-CC72F05C1739}" type="sibTrans" cxnId="{593A080C-40E2-450B-BC6E-6962717CC86D}">
      <dgm:prSet/>
      <dgm:spPr/>
      <dgm:t>
        <a:bodyPr/>
        <a:lstStyle/>
        <a:p>
          <a:endParaRPr lang="en-US" sz="2000" b="1">
            <a:solidFill>
              <a:srgbClr val="002060"/>
            </a:solidFill>
          </a:endParaRPr>
        </a:p>
      </dgm:t>
    </dgm:pt>
    <dgm:pt modelId="{13BCA726-5592-4297-92D5-A6CB74B7D266}" type="asst">
      <dgm:prSet custT="1"/>
      <dgm:spPr/>
      <dgm:t>
        <a:bodyPr/>
        <a:lstStyle/>
        <a:p>
          <a:r>
            <a:rPr lang="ar-EG" sz="3600" b="1"/>
            <a:t>الشئون المالية</a:t>
          </a:r>
          <a:endParaRPr lang="en-US" sz="3600" b="1" dirty="0"/>
        </a:p>
      </dgm:t>
    </dgm:pt>
    <dgm:pt modelId="{FCB20374-DC8E-4C34-94A3-9E14C15C6BBC}" type="parTrans" cxnId="{2A4D9D28-F0EB-40C4-9B6E-D9902647E3E2}">
      <dgm:prSet/>
      <dgm:spPr/>
      <dgm:t>
        <a:bodyPr/>
        <a:lstStyle/>
        <a:p>
          <a:endParaRPr lang="en-US" sz="2000" b="1">
            <a:solidFill>
              <a:srgbClr val="002060"/>
            </a:solidFill>
          </a:endParaRPr>
        </a:p>
      </dgm:t>
    </dgm:pt>
    <dgm:pt modelId="{8F11A137-7A73-4D69-B09D-9DDD7ABB7DAB}" type="sibTrans" cxnId="{2A4D9D28-F0EB-40C4-9B6E-D9902647E3E2}">
      <dgm:prSet/>
      <dgm:spPr/>
      <dgm:t>
        <a:bodyPr/>
        <a:lstStyle/>
        <a:p>
          <a:endParaRPr lang="en-US" sz="2000" b="1">
            <a:solidFill>
              <a:srgbClr val="002060"/>
            </a:solidFill>
          </a:endParaRPr>
        </a:p>
      </dgm:t>
    </dgm:pt>
    <dgm:pt modelId="{ED6DE78E-7C9C-42B1-8E4C-61D1FD00F5D6}" type="pres">
      <dgm:prSet presAssocID="{A7AA2A3F-CE91-436D-9C50-63A39228868C}" presName="hierChild1" presStyleCnt="0">
        <dgm:presLayoutVars>
          <dgm:orgChart val="1"/>
          <dgm:chPref val="1"/>
          <dgm:dir/>
          <dgm:animOne val="branch"/>
          <dgm:animLvl val="lvl"/>
          <dgm:resizeHandles/>
        </dgm:presLayoutVars>
      </dgm:prSet>
      <dgm:spPr/>
    </dgm:pt>
    <dgm:pt modelId="{15B154C4-80C9-4257-9A2A-FD4A156E89CE}" type="pres">
      <dgm:prSet presAssocID="{0D2C2853-51FE-4C9B-B089-8CAED40B6C70}" presName="hierRoot1" presStyleCnt="0">
        <dgm:presLayoutVars>
          <dgm:hierBranch val="init"/>
        </dgm:presLayoutVars>
      </dgm:prSet>
      <dgm:spPr/>
    </dgm:pt>
    <dgm:pt modelId="{485CDC5F-F384-46A5-AA4E-DE54402A9471}" type="pres">
      <dgm:prSet presAssocID="{0D2C2853-51FE-4C9B-B089-8CAED40B6C70}" presName="rootComposite1" presStyleCnt="0"/>
      <dgm:spPr/>
    </dgm:pt>
    <dgm:pt modelId="{D672DD59-A818-42D6-9AE7-E81F9058833F}" type="pres">
      <dgm:prSet presAssocID="{0D2C2853-51FE-4C9B-B089-8CAED40B6C70}" presName="rootText1" presStyleLbl="node0" presStyleIdx="0" presStyleCnt="1">
        <dgm:presLayoutVars>
          <dgm:chPref val="3"/>
        </dgm:presLayoutVars>
      </dgm:prSet>
      <dgm:spPr/>
    </dgm:pt>
    <dgm:pt modelId="{231AE6C2-08F9-4FC3-8FFD-FA691FD5F644}" type="pres">
      <dgm:prSet presAssocID="{0D2C2853-51FE-4C9B-B089-8CAED40B6C70}" presName="rootConnector1" presStyleLbl="node1" presStyleIdx="0" presStyleCnt="0"/>
      <dgm:spPr/>
    </dgm:pt>
    <dgm:pt modelId="{3B264DE0-0A14-4A40-9D25-751F59B1B375}" type="pres">
      <dgm:prSet presAssocID="{0D2C2853-51FE-4C9B-B089-8CAED40B6C70}" presName="hierChild2" presStyleCnt="0"/>
      <dgm:spPr/>
    </dgm:pt>
    <dgm:pt modelId="{146017F4-C788-4404-9459-953A8BE6A8F0}" type="pres">
      <dgm:prSet presAssocID="{0D2C2853-51FE-4C9B-B089-8CAED40B6C70}" presName="hierChild3" presStyleCnt="0"/>
      <dgm:spPr/>
    </dgm:pt>
    <dgm:pt modelId="{28FA9D6F-6E37-4E6A-9269-D4BB79CAF89B}" type="pres">
      <dgm:prSet presAssocID="{0F346C62-BC7D-46E8-A89B-FDDD16941B5D}" presName="Name111" presStyleLbl="parChTrans1D2" presStyleIdx="0" presStyleCnt="2"/>
      <dgm:spPr/>
    </dgm:pt>
    <dgm:pt modelId="{B3E555FF-9CE3-4093-A857-4DDD73FB9854}" type="pres">
      <dgm:prSet presAssocID="{BEF8447B-EB20-4EE2-B02E-BBDC692DA331}" presName="hierRoot3" presStyleCnt="0">
        <dgm:presLayoutVars>
          <dgm:hierBranch val="init"/>
        </dgm:presLayoutVars>
      </dgm:prSet>
      <dgm:spPr/>
    </dgm:pt>
    <dgm:pt modelId="{515AFB5D-97D0-44F0-A1AE-D4350A6E262E}" type="pres">
      <dgm:prSet presAssocID="{BEF8447B-EB20-4EE2-B02E-BBDC692DA331}" presName="rootComposite3" presStyleCnt="0"/>
      <dgm:spPr/>
    </dgm:pt>
    <dgm:pt modelId="{5E52B304-66A3-4B9C-AA7C-DAEFB5D5AFFC}" type="pres">
      <dgm:prSet presAssocID="{BEF8447B-EB20-4EE2-B02E-BBDC692DA331}" presName="rootText3" presStyleLbl="asst1" presStyleIdx="0" presStyleCnt="6" custScaleX="117927">
        <dgm:presLayoutVars>
          <dgm:chPref val="3"/>
        </dgm:presLayoutVars>
      </dgm:prSet>
      <dgm:spPr/>
    </dgm:pt>
    <dgm:pt modelId="{3B1D21FB-9510-4EF1-AB8D-42D4EE4F2EA7}" type="pres">
      <dgm:prSet presAssocID="{BEF8447B-EB20-4EE2-B02E-BBDC692DA331}" presName="rootConnector3" presStyleLbl="asst1" presStyleIdx="0" presStyleCnt="6"/>
      <dgm:spPr/>
    </dgm:pt>
    <dgm:pt modelId="{190CB630-0D52-4F94-991D-8790CDA636CA}" type="pres">
      <dgm:prSet presAssocID="{BEF8447B-EB20-4EE2-B02E-BBDC692DA331}" presName="hierChild6" presStyleCnt="0"/>
      <dgm:spPr/>
    </dgm:pt>
    <dgm:pt modelId="{FB87871A-F8B5-4230-BA5D-A34DF9DB3130}" type="pres">
      <dgm:prSet presAssocID="{BEF8447B-EB20-4EE2-B02E-BBDC692DA331}" presName="hierChild7" presStyleCnt="0"/>
      <dgm:spPr/>
    </dgm:pt>
    <dgm:pt modelId="{34628F14-BA8B-4438-A857-52C2504CE474}" type="pres">
      <dgm:prSet presAssocID="{95248B43-F892-4F90-8C85-824AADB4CE44}" presName="Name111" presStyleLbl="parChTrans1D2" presStyleIdx="1" presStyleCnt="2"/>
      <dgm:spPr/>
    </dgm:pt>
    <dgm:pt modelId="{38342A2A-E9B3-480A-8D2A-50A3D6F56402}" type="pres">
      <dgm:prSet presAssocID="{E90A9A7B-48CC-41C9-B07E-D8226F6D1EE3}" presName="hierRoot3" presStyleCnt="0">
        <dgm:presLayoutVars>
          <dgm:hierBranch val="init"/>
        </dgm:presLayoutVars>
      </dgm:prSet>
      <dgm:spPr/>
    </dgm:pt>
    <dgm:pt modelId="{B932D24C-C37C-4EE5-B363-8AB5D107C2D5}" type="pres">
      <dgm:prSet presAssocID="{E90A9A7B-48CC-41C9-B07E-D8226F6D1EE3}" presName="rootComposite3" presStyleCnt="0"/>
      <dgm:spPr/>
    </dgm:pt>
    <dgm:pt modelId="{35A61EAB-EBBC-4AA3-87DB-692EBB2E556B}" type="pres">
      <dgm:prSet presAssocID="{E90A9A7B-48CC-41C9-B07E-D8226F6D1EE3}" presName="rootText3" presStyleLbl="asst1" presStyleIdx="1" presStyleCnt="6" custScaleX="141826">
        <dgm:presLayoutVars>
          <dgm:chPref val="3"/>
        </dgm:presLayoutVars>
      </dgm:prSet>
      <dgm:spPr/>
    </dgm:pt>
    <dgm:pt modelId="{B5454CCF-CF2C-43B7-9C9A-20B1413940A7}" type="pres">
      <dgm:prSet presAssocID="{E90A9A7B-48CC-41C9-B07E-D8226F6D1EE3}" presName="rootConnector3" presStyleLbl="asst1" presStyleIdx="1" presStyleCnt="6"/>
      <dgm:spPr/>
    </dgm:pt>
    <dgm:pt modelId="{28A7E4CF-75A4-4562-9286-7E4496922E52}" type="pres">
      <dgm:prSet presAssocID="{E90A9A7B-48CC-41C9-B07E-D8226F6D1EE3}" presName="hierChild6" presStyleCnt="0"/>
      <dgm:spPr/>
    </dgm:pt>
    <dgm:pt modelId="{BC0A4635-D6C2-40F6-AA9D-999F239C22A7}" type="pres">
      <dgm:prSet presAssocID="{E90A9A7B-48CC-41C9-B07E-D8226F6D1EE3}" presName="hierChild7" presStyleCnt="0"/>
      <dgm:spPr/>
    </dgm:pt>
    <dgm:pt modelId="{CBC05518-BE74-4F36-815A-88A730DFE964}" type="pres">
      <dgm:prSet presAssocID="{470BF5C1-9173-4405-995E-C0CBD3187693}" presName="Name111" presStyleLbl="parChTrans1D3" presStyleIdx="0" presStyleCnt="4"/>
      <dgm:spPr/>
    </dgm:pt>
    <dgm:pt modelId="{50D623E6-3F22-45D7-82CE-7C0B4EBAD83F}" type="pres">
      <dgm:prSet presAssocID="{BB8F7716-D190-4C8F-AFE4-324F7286DB28}" presName="hierRoot3" presStyleCnt="0">
        <dgm:presLayoutVars>
          <dgm:hierBranch val="init"/>
        </dgm:presLayoutVars>
      </dgm:prSet>
      <dgm:spPr/>
    </dgm:pt>
    <dgm:pt modelId="{15C2B631-1A75-424A-837C-BC2BACDC0EEA}" type="pres">
      <dgm:prSet presAssocID="{BB8F7716-D190-4C8F-AFE4-324F7286DB28}" presName="rootComposite3" presStyleCnt="0"/>
      <dgm:spPr/>
    </dgm:pt>
    <dgm:pt modelId="{38ED3D0E-2C4D-470E-BA8F-3C9521250422}" type="pres">
      <dgm:prSet presAssocID="{BB8F7716-D190-4C8F-AFE4-324F7286DB28}" presName="rootText3" presStyleLbl="asst1" presStyleIdx="2" presStyleCnt="6">
        <dgm:presLayoutVars>
          <dgm:chPref val="3"/>
        </dgm:presLayoutVars>
      </dgm:prSet>
      <dgm:spPr/>
    </dgm:pt>
    <dgm:pt modelId="{93887D4E-337E-46B5-A4C5-98E30ACB1BF7}" type="pres">
      <dgm:prSet presAssocID="{BB8F7716-D190-4C8F-AFE4-324F7286DB28}" presName="rootConnector3" presStyleLbl="asst1" presStyleIdx="2" presStyleCnt="6"/>
      <dgm:spPr/>
    </dgm:pt>
    <dgm:pt modelId="{82393360-057F-47C4-B1B2-3275A6B36331}" type="pres">
      <dgm:prSet presAssocID="{BB8F7716-D190-4C8F-AFE4-324F7286DB28}" presName="hierChild6" presStyleCnt="0"/>
      <dgm:spPr/>
    </dgm:pt>
    <dgm:pt modelId="{9C8F9619-5344-479F-B2AD-7546D8BD2488}" type="pres">
      <dgm:prSet presAssocID="{BB8F7716-D190-4C8F-AFE4-324F7286DB28}" presName="hierChild7" presStyleCnt="0"/>
      <dgm:spPr/>
    </dgm:pt>
    <dgm:pt modelId="{0E6AC96D-0882-4982-BD3F-591A84885CB1}" type="pres">
      <dgm:prSet presAssocID="{BF1C7341-12D4-4D5D-9B88-7F9FBD68A5A2}" presName="Name111" presStyleLbl="parChTrans1D3" presStyleIdx="1" presStyleCnt="4"/>
      <dgm:spPr/>
    </dgm:pt>
    <dgm:pt modelId="{C1EF6467-5655-4CEA-8C17-2DFFF24FA3A2}" type="pres">
      <dgm:prSet presAssocID="{0C94319E-D9D7-44BC-A963-E28C22554CE1}" presName="hierRoot3" presStyleCnt="0">
        <dgm:presLayoutVars>
          <dgm:hierBranch val="init"/>
        </dgm:presLayoutVars>
      </dgm:prSet>
      <dgm:spPr/>
    </dgm:pt>
    <dgm:pt modelId="{A166C429-6C7B-42A5-B431-F4D1AE2B63E1}" type="pres">
      <dgm:prSet presAssocID="{0C94319E-D9D7-44BC-A963-E28C22554CE1}" presName="rootComposite3" presStyleCnt="0"/>
      <dgm:spPr/>
    </dgm:pt>
    <dgm:pt modelId="{B94A9651-28AE-401E-BB80-A5B1FA9A5AD6}" type="pres">
      <dgm:prSet presAssocID="{0C94319E-D9D7-44BC-A963-E28C22554CE1}" presName="rootText3" presStyleLbl="asst1" presStyleIdx="3" presStyleCnt="6">
        <dgm:presLayoutVars>
          <dgm:chPref val="3"/>
        </dgm:presLayoutVars>
      </dgm:prSet>
      <dgm:spPr/>
    </dgm:pt>
    <dgm:pt modelId="{50367984-DD9F-4951-8EEA-338F4A5DF7C2}" type="pres">
      <dgm:prSet presAssocID="{0C94319E-D9D7-44BC-A963-E28C22554CE1}" presName="rootConnector3" presStyleLbl="asst1" presStyleIdx="3" presStyleCnt="6"/>
      <dgm:spPr/>
    </dgm:pt>
    <dgm:pt modelId="{FDF6B2BE-E887-41A9-9799-90E54849D51B}" type="pres">
      <dgm:prSet presAssocID="{0C94319E-D9D7-44BC-A963-E28C22554CE1}" presName="hierChild6" presStyleCnt="0"/>
      <dgm:spPr/>
    </dgm:pt>
    <dgm:pt modelId="{43AEBBC5-3B6B-4537-9E85-0C9413F7E677}" type="pres">
      <dgm:prSet presAssocID="{0C94319E-D9D7-44BC-A963-E28C22554CE1}" presName="hierChild7" presStyleCnt="0"/>
      <dgm:spPr/>
    </dgm:pt>
    <dgm:pt modelId="{A90562C1-1239-422E-96FE-1A4FC2B0AF5B}" type="pres">
      <dgm:prSet presAssocID="{FB6D0AE3-0E14-4AA0-AD6D-803AD60F1456}" presName="Name111" presStyleLbl="parChTrans1D3" presStyleIdx="2" presStyleCnt="4"/>
      <dgm:spPr/>
    </dgm:pt>
    <dgm:pt modelId="{99FA8B62-CC0F-498C-A392-A1851587E231}" type="pres">
      <dgm:prSet presAssocID="{A0E37B05-27A0-4586-8594-2052C0610322}" presName="hierRoot3" presStyleCnt="0">
        <dgm:presLayoutVars>
          <dgm:hierBranch val="init"/>
        </dgm:presLayoutVars>
      </dgm:prSet>
      <dgm:spPr/>
    </dgm:pt>
    <dgm:pt modelId="{86BA51A9-0A74-4405-978E-02C576679FE4}" type="pres">
      <dgm:prSet presAssocID="{A0E37B05-27A0-4586-8594-2052C0610322}" presName="rootComposite3" presStyleCnt="0"/>
      <dgm:spPr/>
    </dgm:pt>
    <dgm:pt modelId="{4DE7D2E0-F9D1-45BE-B7BC-E5DC01C56248}" type="pres">
      <dgm:prSet presAssocID="{A0E37B05-27A0-4586-8594-2052C0610322}" presName="rootText3" presStyleLbl="asst1" presStyleIdx="4" presStyleCnt="6">
        <dgm:presLayoutVars>
          <dgm:chPref val="3"/>
        </dgm:presLayoutVars>
      </dgm:prSet>
      <dgm:spPr/>
    </dgm:pt>
    <dgm:pt modelId="{171E4145-1AC9-401B-B566-8861AAB8FBAE}" type="pres">
      <dgm:prSet presAssocID="{A0E37B05-27A0-4586-8594-2052C0610322}" presName="rootConnector3" presStyleLbl="asst1" presStyleIdx="4" presStyleCnt="6"/>
      <dgm:spPr/>
    </dgm:pt>
    <dgm:pt modelId="{0B555C79-835C-455F-A3A2-E324A80176D7}" type="pres">
      <dgm:prSet presAssocID="{A0E37B05-27A0-4586-8594-2052C0610322}" presName="hierChild6" presStyleCnt="0"/>
      <dgm:spPr/>
    </dgm:pt>
    <dgm:pt modelId="{EBEF8CB1-8E1F-482F-A885-AF4187ADEFA3}" type="pres">
      <dgm:prSet presAssocID="{A0E37B05-27A0-4586-8594-2052C0610322}" presName="hierChild7" presStyleCnt="0"/>
      <dgm:spPr/>
    </dgm:pt>
    <dgm:pt modelId="{8540F7F5-5DFF-445D-A875-48977F312619}" type="pres">
      <dgm:prSet presAssocID="{FCB20374-DC8E-4C34-94A3-9E14C15C6BBC}" presName="Name111" presStyleLbl="parChTrans1D3" presStyleIdx="3" presStyleCnt="4"/>
      <dgm:spPr/>
    </dgm:pt>
    <dgm:pt modelId="{17E35B2F-C2D7-468D-A50C-94DCF8C3DD71}" type="pres">
      <dgm:prSet presAssocID="{13BCA726-5592-4297-92D5-A6CB74B7D266}" presName="hierRoot3" presStyleCnt="0">
        <dgm:presLayoutVars>
          <dgm:hierBranch val="init"/>
        </dgm:presLayoutVars>
      </dgm:prSet>
      <dgm:spPr/>
    </dgm:pt>
    <dgm:pt modelId="{001AC237-1205-417E-8EB9-DA901C2CB22B}" type="pres">
      <dgm:prSet presAssocID="{13BCA726-5592-4297-92D5-A6CB74B7D266}" presName="rootComposite3" presStyleCnt="0"/>
      <dgm:spPr/>
    </dgm:pt>
    <dgm:pt modelId="{0B2F0027-AE57-46FC-B397-8E8C11E430F7}" type="pres">
      <dgm:prSet presAssocID="{13BCA726-5592-4297-92D5-A6CB74B7D266}" presName="rootText3" presStyleLbl="asst1" presStyleIdx="5" presStyleCnt="6">
        <dgm:presLayoutVars>
          <dgm:chPref val="3"/>
        </dgm:presLayoutVars>
      </dgm:prSet>
      <dgm:spPr/>
    </dgm:pt>
    <dgm:pt modelId="{88C856D0-FC29-4151-9DA0-704A49D5C0ED}" type="pres">
      <dgm:prSet presAssocID="{13BCA726-5592-4297-92D5-A6CB74B7D266}" presName="rootConnector3" presStyleLbl="asst1" presStyleIdx="5" presStyleCnt="6"/>
      <dgm:spPr/>
    </dgm:pt>
    <dgm:pt modelId="{DFD3E08A-A578-4A84-9758-3D5D814AB513}" type="pres">
      <dgm:prSet presAssocID="{13BCA726-5592-4297-92D5-A6CB74B7D266}" presName="hierChild6" presStyleCnt="0"/>
      <dgm:spPr/>
    </dgm:pt>
    <dgm:pt modelId="{AB33FE17-F304-4FB9-99FC-0E9A17595CA2}" type="pres">
      <dgm:prSet presAssocID="{13BCA726-5592-4297-92D5-A6CB74B7D266}" presName="hierChild7" presStyleCnt="0"/>
      <dgm:spPr/>
    </dgm:pt>
  </dgm:ptLst>
  <dgm:cxnLst>
    <dgm:cxn modelId="{593A080C-40E2-450B-BC6E-6962717CC86D}" srcId="{E90A9A7B-48CC-41C9-B07E-D8226F6D1EE3}" destId="{A0E37B05-27A0-4586-8594-2052C0610322}" srcOrd="2" destOrd="0" parTransId="{FB6D0AE3-0E14-4AA0-AD6D-803AD60F1456}" sibTransId="{07DB3F87-37B8-4810-AE74-CC72F05C1739}"/>
    <dgm:cxn modelId="{E641111A-1FD9-4631-8743-00DEDB716660}" type="presOf" srcId="{13BCA726-5592-4297-92D5-A6CB74B7D266}" destId="{88C856D0-FC29-4151-9DA0-704A49D5C0ED}" srcOrd="1" destOrd="0" presId="urn:microsoft.com/office/officeart/2005/8/layout/orgChart1"/>
    <dgm:cxn modelId="{AF9EFE21-207A-48CD-916D-AE759DDDFAC0}" type="presOf" srcId="{FCB20374-DC8E-4C34-94A3-9E14C15C6BBC}" destId="{8540F7F5-5DFF-445D-A875-48977F312619}" srcOrd="0" destOrd="0" presId="urn:microsoft.com/office/officeart/2005/8/layout/orgChart1"/>
    <dgm:cxn modelId="{2A4D9D28-F0EB-40C4-9B6E-D9902647E3E2}" srcId="{E90A9A7B-48CC-41C9-B07E-D8226F6D1EE3}" destId="{13BCA726-5592-4297-92D5-A6CB74B7D266}" srcOrd="3" destOrd="0" parTransId="{FCB20374-DC8E-4C34-94A3-9E14C15C6BBC}" sibTransId="{8F11A137-7A73-4D69-B09D-9DDD7ABB7DAB}"/>
    <dgm:cxn modelId="{A3A33E3B-F00E-4E2E-A8FC-0F8D72432794}" type="presOf" srcId="{BB8F7716-D190-4C8F-AFE4-324F7286DB28}" destId="{38ED3D0E-2C4D-470E-BA8F-3C9521250422}" srcOrd="0" destOrd="0" presId="urn:microsoft.com/office/officeart/2005/8/layout/orgChart1"/>
    <dgm:cxn modelId="{A9DF043C-FA08-412B-820D-E10330E65101}" type="presOf" srcId="{E90A9A7B-48CC-41C9-B07E-D8226F6D1EE3}" destId="{35A61EAB-EBBC-4AA3-87DB-692EBB2E556B}" srcOrd="0" destOrd="0" presId="urn:microsoft.com/office/officeart/2005/8/layout/orgChart1"/>
    <dgm:cxn modelId="{983D063D-0A63-4842-BC6F-C2FADF48874B}" type="presOf" srcId="{BEF8447B-EB20-4EE2-B02E-BBDC692DA331}" destId="{3B1D21FB-9510-4EF1-AB8D-42D4EE4F2EA7}" srcOrd="1" destOrd="0" presId="urn:microsoft.com/office/officeart/2005/8/layout/orgChart1"/>
    <dgm:cxn modelId="{C1596D3E-F588-455C-B91B-662D5F86B3B2}" srcId="{A7AA2A3F-CE91-436D-9C50-63A39228868C}" destId="{0D2C2853-51FE-4C9B-B089-8CAED40B6C70}" srcOrd="0" destOrd="0" parTransId="{7FFB90A3-DC0C-46C3-9829-5C02F17EC607}" sibTransId="{F7D76878-B3E7-477A-872C-68E269A68489}"/>
    <dgm:cxn modelId="{948AEC3E-7142-4C6E-B055-437DC85925AA}" type="presOf" srcId="{BB8F7716-D190-4C8F-AFE4-324F7286DB28}" destId="{93887D4E-337E-46B5-A4C5-98E30ACB1BF7}" srcOrd="1" destOrd="0" presId="urn:microsoft.com/office/officeart/2005/8/layout/orgChart1"/>
    <dgm:cxn modelId="{0FCBBF5E-3D8D-4B5F-B94B-9EAF428E6BE2}" type="presOf" srcId="{0F346C62-BC7D-46E8-A89B-FDDD16941B5D}" destId="{28FA9D6F-6E37-4E6A-9269-D4BB79CAF89B}" srcOrd="0" destOrd="0" presId="urn:microsoft.com/office/officeart/2005/8/layout/orgChart1"/>
    <dgm:cxn modelId="{5AF70742-1AF3-44F6-86E5-DAFBA831F752}" srcId="{E90A9A7B-48CC-41C9-B07E-D8226F6D1EE3}" destId="{BB8F7716-D190-4C8F-AFE4-324F7286DB28}" srcOrd="0" destOrd="0" parTransId="{470BF5C1-9173-4405-995E-C0CBD3187693}" sibTransId="{2B75B936-16D2-4A89-B967-4D8D8843508A}"/>
    <dgm:cxn modelId="{7FC05C42-A02C-4BAD-8C80-296B6A407613}" srcId="{0D2C2853-51FE-4C9B-B089-8CAED40B6C70}" destId="{BEF8447B-EB20-4EE2-B02E-BBDC692DA331}" srcOrd="0" destOrd="0" parTransId="{0F346C62-BC7D-46E8-A89B-FDDD16941B5D}" sibTransId="{5D938BB5-E5CE-49E7-9148-656BC4CB0A4F}"/>
    <dgm:cxn modelId="{00ED2264-A91D-46B9-8415-0D5AC1A53803}" type="presOf" srcId="{0D2C2853-51FE-4C9B-B089-8CAED40B6C70}" destId="{231AE6C2-08F9-4FC3-8FFD-FA691FD5F644}" srcOrd="1" destOrd="0" presId="urn:microsoft.com/office/officeart/2005/8/layout/orgChart1"/>
    <dgm:cxn modelId="{20C44E49-1EDB-4EDB-A509-058BBF9E7777}" type="presOf" srcId="{0C94319E-D9D7-44BC-A963-E28C22554CE1}" destId="{B94A9651-28AE-401E-BB80-A5B1FA9A5AD6}" srcOrd="0" destOrd="0" presId="urn:microsoft.com/office/officeart/2005/8/layout/orgChart1"/>
    <dgm:cxn modelId="{4289E84F-A7E9-4C17-828D-3DF01E869AEB}" type="presOf" srcId="{FB6D0AE3-0E14-4AA0-AD6D-803AD60F1456}" destId="{A90562C1-1239-422E-96FE-1A4FC2B0AF5B}" srcOrd="0" destOrd="0" presId="urn:microsoft.com/office/officeart/2005/8/layout/orgChart1"/>
    <dgm:cxn modelId="{763B5752-C0D2-4C85-B1E2-EFBD4DB0A036}" type="presOf" srcId="{470BF5C1-9173-4405-995E-C0CBD3187693}" destId="{CBC05518-BE74-4F36-815A-88A730DFE964}" srcOrd="0" destOrd="0" presId="urn:microsoft.com/office/officeart/2005/8/layout/orgChart1"/>
    <dgm:cxn modelId="{283E0B54-59AA-4E35-8590-BA271998AD05}" type="presOf" srcId="{0D2C2853-51FE-4C9B-B089-8CAED40B6C70}" destId="{D672DD59-A818-42D6-9AE7-E81F9058833F}" srcOrd="0" destOrd="0" presId="urn:microsoft.com/office/officeart/2005/8/layout/orgChart1"/>
    <dgm:cxn modelId="{E39BF978-C19F-4F14-88E0-105DF677A4E0}" type="presOf" srcId="{BF1C7341-12D4-4D5D-9B88-7F9FBD68A5A2}" destId="{0E6AC96D-0882-4982-BD3F-591A84885CB1}" srcOrd="0" destOrd="0" presId="urn:microsoft.com/office/officeart/2005/8/layout/orgChart1"/>
    <dgm:cxn modelId="{4539287C-FB66-475C-9140-76189C40451C}" type="presOf" srcId="{A0E37B05-27A0-4586-8594-2052C0610322}" destId="{4DE7D2E0-F9D1-45BE-B7BC-E5DC01C56248}" srcOrd="0" destOrd="0" presId="urn:microsoft.com/office/officeart/2005/8/layout/orgChart1"/>
    <dgm:cxn modelId="{ED4DC884-455C-4BFD-822D-754BDB2E99F2}" srcId="{0D2C2853-51FE-4C9B-B089-8CAED40B6C70}" destId="{E90A9A7B-48CC-41C9-B07E-D8226F6D1EE3}" srcOrd="1" destOrd="0" parTransId="{95248B43-F892-4F90-8C85-824AADB4CE44}" sibTransId="{98DD96FF-143F-4CE3-899F-200C3AA2B681}"/>
    <dgm:cxn modelId="{6BC4CA9B-DFE0-42F9-AF00-8BB381777AAD}" type="presOf" srcId="{A7AA2A3F-CE91-436D-9C50-63A39228868C}" destId="{ED6DE78E-7C9C-42B1-8E4C-61D1FD00F5D6}" srcOrd="0" destOrd="0" presId="urn:microsoft.com/office/officeart/2005/8/layout/orgChart1"/>
    <dgm:cxn modelId="{2A92C0A4-B415-4FE7-94D8-6A1C735B501F}" type="presOf" srcId="{13BCA726-5592-4297-92D5-A6CB74B7D266}" destId="{0B2F0027-AE57-46FC-B397-8E8C11E430F7}" srcOrd="0" destOrd="0" presId="urn:microsoft.com/office/officeart/2005/8/layout/orgChart1"/>
    <dgm:cxn modelId="{2F716DAB-1AFA-4A31-8E35-F90B437D25E9}" srcId="{E90A9A7B-48CC-41C9-B07E-D8226F6D1EE3}" destId="{0C94319E-D9D7-44BC-A963-E28C22554CE1}" srcOrd="1" destOrd="0" parTransId="{BF1C7341-12D4-4D5D-9B88-7F9FBD68A5A2}" sibTransId="{0A49E812-C5A6-4C54-82D6-41AED78AC338}"/>
    <dgm:cxn modelId="{6E8DADC7-4E9E-432F-9BC1-D7FDF2CB87D2}" type="presOf" srcId="{95248B43-F892-4F90-8C85-824AADB4CE44}" destId="{34628F14-BA8B-4438-A857-52C2504CE474}" srcOrd="0" destOrd="0" presId="urn:microsoft.com/office/officeart/2005/8/layout/orgChart1"/>
    <dgm:cxn modelId="{28416EDF-4FB3-470B-8A00-54A7228CC817}" type="presOf" srcId="{E90A9A7B-48CC-41C9-B07E-D8226F6D1EE3}" destId="{B5454CCF-CF2C-43B7-9C9A-20B1413940A7}" srcOrd="1" destOrd="0" presId="urn:microsoft.com/office/officeart/2005/8/layout/orgChart1"/>
    <dgm:cxn modelId="{DCE22EE7-5739-429D-B74A-CE183164CB7B}" type="presOf" srcId="{BEF8447B-EB20-4EE2-B02E-BBDC692DA331}" destId="{5E52B304-66A3-4B9C-AA7C-DAEFB5D5AFFC}" srcOrd="0" destOrd="0" presId="urn:microsoft.com/office/officeart/2005/8/layout/orgChart1"/>
    <dgm:cxn modelId="{0D6F60E8-2424-421B-AF56-20D46A865961}" type="presOf" srcId="{0C94319E-D9D7-44BC-A963-E28C22554CE1}" destId="{50367984-DD9F-4951-8EEA-338F4A5DF7C2}" srcOrd="1" destOrd="0" presId="urn:microsoft.com/office/officeart/2005/8/layout/orgChart1"/>
    <dgm:cxn modelId="{AF0BF9F0-FD78-4636-94A7-140F426B484A}" type="presOf" srcId="{A0E37B05-27A0-4586-8594-2052C0610322}" destId="{171E4145-1AC9-401B-B566-8861AAB8FBAE}" srcOrd="1" destOrd="0" presId="urn:microsoft.com/office/officeart/2005/8/layout/orgChart1"/>
    <dgm:cxn modelId="{CBA23FDF-DF86-4A14-B903-B54DEB87399C}" type="presParOf" srcId="{ED6DE78E-7C9C-42B1-8E4C-61D1FD00F5D6}" destId="{15B154C4-80C9-4257-9A2A-FD4A156E89CE}" srcOrd="0" destOrd="0" presId="urn:microsoft.com/office/officeart/2005/8/layout/orgChart1"/>
    <dgm:cxn modelId="{872CEDB2-17D3-4189-8B94-F31E89BBC2DA}" type="presParOf" srcId="{15B154C4-80C9-4257-9A2A-FD4A156E89CE}" destId="{485CDC5F-F384-46A5-AA4E-DE54402A9471}" srcOrd="0" destOrd="0" presId="urn:microsoft.com/office/officeart/2005/8/layout/orgChart1"/>
    <dgm:cxn modelId="{266FCBD7-387B-49C6-8CB3-03A3C4E7A995}" type="presParOf" srcId="{485CDC5F-F384-46A5-AA4E-DE54402A9471}" destId="{D672DD59-A818-42D6-9AE7-E81F9058833F}" srcOrd="0" destOrd="0" presId="urn:microsoft.com/office/officeart/2005/8/layout/orgChart1"/>
    <dgm:cxn modelId="{41DCA5F4-D86B-46D6-82F9-599BB92CF5BD}" type="presParOf" srcId="{485CDC5F-F384-46A5-AA4E-DE54402A9471}" destId="{231AE6C2-08F9-4FC3-8FFD-FA691FD5F644}" srcOrd="1" destOrd="0" presId="urn:microsoft.com/office/officeart/2005/8/layout/orgChart1"/>
    <dgm:cxn modelId="{CE1C6411-B4EF-4F90-8027-1AF54ADC1458}" type="presParOf" srcId="{15B154C4-80C9-4257-9A2A-FD4A156E89CE}" destId="{3B264DE0-0A14-4A40-9D25-751F59B1B375}" srcOrd="1" destOrd="0" presId="urn:microsoft.com/office/officeart/2005/8/layout/orgChart1"/>
    <dgm:cxn modelId="{93416B26-3E95-4475-AB18-AFE332763DD6}" type="presParOf" srcId="{15B154C4-80C9-4257-9A2A-FD4A156E89CE}" destId="{146017F4-C788-4404-9459-953A8BE6A8F0}" srcOrd="2" destOrd="0" presId="urn:microsoft.com/office/officeart/2005/8/layout/orgChart1"/>
    <dgm:cxn modelId="{6F126A7F-6D91-4BE9-91C0-197A8DFD9FE2}" type="presParOf" srcId="{146017F4-C788-4404-9459-953A8BE6A8F0}" destId="{28FA9D6F-6E37-4E6A-9269-D4BB79CAF89B}" srcOrd="0" destOrd="0" presId="urn:microsoft.com/office/officeart/2005/8/layout/orgChart1"/>
    <dgm:cxn modelId="{87E38C74-D02A-4D8A-BFE5-E84729AC0BF9}" type="presParOf" srcId="{146017F4-C788-4404-9459-953A8BE6A8F0}" destId="{B3E555FF-9CE3-4093-A857-4DDD73FB9854}" srcOrd="1" destOrd="0" presId="urn:microsoft.com/office/officeart/2005/8/layout/orgChart1"/>
    <dgm:cxn modelId="{803DC585-F062-4E3D-95E7-AEA1F7A072DF}" type="presParOf" srcId="{B3E555FF-9CE3-4093-A857-4DDD73FB9854}" destId="{515AFB5D-97D0-44F0-A1AE-D4350A6E262E}" srcOrd="0" destOrd="0" presId="urn:microsoft.com/office/officeart/2005/8/layout/orgChart1"/>
    <dgm:cxn modelId="{9359B91B-A6AF-4E93-8AA8-1D8FC800602B}" type="presParOf" srcId="{515AFB5D-97D0-44F0-A1AE-D4350A6E262E}" destId="{5E52B304-66A3-4B9C-AA7C-DAEFB5D5AFFC}" srcOrd="0" destOrd="0" presId="urn:microsoft.com/office/officeart/2005/8/layout/orgChart1"/>
    <dgm:cxn modelId="{C2FF36E1-7EEC-4B38-B8C4-2386CAD15B2B}" type="presParOf" srcId="{515AFB5D-97D0-44F0-A1AE-D4350A6E262E}" destId="{3B1D21FB-9510-4EF1-AB8D-42D4EE4F2EA7}" srcOrd="1" destOrd="0" presId="urn:microsoft.com/office/officeart/2005/8/layout/orgChart1"/>
    <dgm:cxn modelId="{C086F277-E54C-4806-ACEF-D85366C76FD3}" type="presParOf" srcId="{B3E555FF-9CE3-4093-A857-4DDD73FB9854}" destId="{190CB630-0D52-4F94-991D-8790CDA636CA}" srcOrd="1" destOrd="0" presId="urn:microsoft.com/office/officeart/2005/8/layout/orgChart1"/>
    <dgm:cxn modelId="{77FAA90B-6165-4470-9003-541CA2E8AACC}" type="presParOf" srcId="{B3E555FF-9CE3-4093-A857-4DDD73FB9854}" destId="{FB87871A-F8B5-4230-BA5D-A34DF9DB3130}" srcOrd="2" destOrd="0" presId="urn:microsoft.com/office/officeart/2005/8/layout/orgChart1"/>
    <dgm:cxn modelId="{4C33A75F-20E6-41FF-8866-561D3D8DCF7A}" type="presParOf" srcId="{146017F4-C788-4404-9459-953A8BE6A8F0}" destId="{34628F14-BA8B-4438-A857-52C2504CE474}" srcOrd="2" destOrd="0" presId="urn:microsoft.com/office/officeart/2005/8/layout/orgChart1"/>
    <dgm:cxn modelId="{563E3ED4-0BD8-4D24-A4DD-7707657E96C8}" type="presParOf" srcId="{146017F4-C788-4404-9459-953A8BE6A8F0}" destId="{38342A2A-E9B3-480A-8D2A-50A3D6F56402}" srcOrd="3" destOrd="0" presId="urn:microsoft.com/office/officeart/2005/8/layout/orgChart1"/>
    <dgm:cxn modelId="{37C70A80-2B8B-42A5-96DB-8A56F2B4F138}" type="presParOf" srcId="{38342A2A-E9B3-480A-8D2A-50A3D6F56402}" destId="{B932D24C-C37C-4EE5-B363-8AB5D107C2D5}" srcOrd="0" destOrd="0" presId="urn:microsoft.com/office/officeart/2005/8/layout/orgChart1"/>
    <dgm:cxn modelId="{A77D3F74-1F53-4859-8538-D1A953DDDCF7}" type="presParOf" srcId="{B932D24C-C37C-4EE5-B363-8AB5D107C2D5}" destId="{35A61EAB-EBBC-4AA3-87DB-692EBB2E556B}" srcOrd="0" destOrd="0" presId="urn:microsoft.com/office/officeart/2005/8/layout/orgChart1"/>
    <dgm:cxn modelId="{2908DB15-D418-48A8-B2BD-677A093879B8}" type="presParOf" srcId="{B932D24C-C37C-4EE5-B363-8AB5D107C2D5}" destId="{B5454CCF-CF2C-43B7-9C9A-20B1413940A7}" srcOrd="1" destOrd="0" presId="urn:microsoft.com/office/officeart/2005/8/layout/orgChart1"/>
    <dgm:cxn modelId="{D52622C3-9893-49C5-B968-49C2A8990F7B}" type="presParOf" srcId="{38342A2A-E9B3-480A-8D2A-50A3D6F56402}" destId="{28A7E4CF-75A4-4562-9286-7E4496922E52}" srcOrd="1" destOrd="0" presId="urn:microsoft.com/office/officeart/2005/8/layout/orgChart1"/>
    <dgm:cxn modelId="{153F5B92-C739-4F5D-9522-2DD41C9C6F12}" type="presParOf" srcId="{38342A2A-E9B3-480A-8D2A-50A3D6F56402}" destId="{BC0A4635-D6C2-40F6-AA9D-999F239C22A7}" srcOrd="2" destOrd="0" presId="urn:microsoft.com/office/officeart/2005/8/layout/orgChart1"/>
    <dgm:cxn modelId="{24917D0E-80D9-4784-A1B0-F5CE32B3A563}" type="presParOf" srcId="{BC0A4635-D6C2-40F6-AA9D-999F239C22A7}" destId="{CBC05518-BE74-4F36-815A-88A730DFE964}" srcOrd="0" destOrd="0" presId="urn:microsoft.com/office/officeart/2005/8/layout/orgChart1"/>
    <dgm:cxn modelId="{E8298039-DFCE-44C8-902E-A6FA557A8B28}" type="presParOf" srcId="{BC0A4635-D6C2-40F6-AA9D-999F239C22A7}" destId="{50D623E6-3F22-45D7-82CE-7C0B4EBAD83F}" srcOrd="1" destOrd="0" presId="urn:microsoft.com/office/officeart/2005/8/layout/orgChart1"/>
    <dgm:cxn modelId="{4F08B4DC-5AC3-4DD0-BB70-CAD0360E6213}" type="presParOf" srcId="{50D623E6-3F22-45D7-82CE-7C0B4EBAD83F}" destId="{15C2B631-1A75-424A-837C-BC2BACDC0EEA}" srcOrd="0" destOrd="0" presId="urn:microsoft.com/office/officeart/2005/8/layout/orgChart1"/>
    <dgm:cxn modelId="{072071FF-6B33-442A-BAC7-AD469E2BD3EB}" type="presParOf" srcId="{15C2B631-1A75-424A-837C-BC2BACDC0EEA}" destId="{38ED3D0E-2C4D-470E-BA8F-3C9521250422}" srcOrd="0" destOrd="0" presId="urn:microsoft.com/office/officeart/2005/8/layout/orgChart1"/>
    <dgm:cxn modelId="{5F1BE718-6DE7-40DF-8B03-868429F07222}" type="presParOf" srcId="{15C2B631-1A75-424A-837C-BC2BACDC0EEA}" destId="{93887D4E-337E-46B5-A4C5-98E30ACB1BF7}" srcOrd="1" destOrd="0" presId="urn:microsoft.com/office/officeart/2005/8/layout/orgChart1"/>
    <dgm:cxn modelId="{8FC6955A-3E85-4516-8D3D-FEC7C094DFB3}" type="presParOf" srcId="{50D623E6-3F22-45D7-82CE-7C0B4EBAD83F}" destId="{82393360-057F-47C4-B1B2-3275A6B36331}" srcOrd="1" destOrd="0" presId="urn:microsoft.com/office/officeart/2005/8/layout/orgChart1"/>
    <dgm:cxn modelId="{F8E5D6C7-6997-45A3-86F1-8964C82C7753}" type="presParOf" srcId="{50D623E6-3F22-45D7-82CE-7C0B4EBAD83F}" destId="{9C8F9619-5344-479F-B2AD-7546D8BD2488}" srcOrd="2" destOrd="0" presId="urn:microsoft.com/office/officeart/2005/8/layout/orgChart1"/>
    <dgm:cxn modelId="{4E244ED1-E171-4C46-B6FB-9DF4BCF47143}" type="presParOf" srcId="{BC0A4635-D6C2-40F6-AA9D-999F239C22A7}" destId="{0E6AC96D-0882-4982-BD3F-591A84885CB1}" srcOrd="2" destOrd="0" presId="urn:microsoft.com/office/officeart/2005/8/layout/orgChart1"/>
    <dgm:cxn modelId="{320E3B4B-88A5-4D4F-9207-1D2692053261}" type="presParOf" srcId="{BC0A4635-D6C2-40F6-AA9D-999F239C22A7}" destId="{C1EF6467-5655-4CEA-8C17-2DFFF24FA3A2}" srcOrd="3" destOrd="0" presId="urn:microsoft.com/office/officeart/2005/8/layout/orgChart1"/>
    <dgm:cxn modelId="{5F0C80DC-6337-4670-B66D-382F947D7B7D}" type="presParOf" srcId="{C1EF6467-5655-4CEA-8C17-2DFFF24FA3A2}" destId="{A166C429-6C7B-42A5-B431-F4D1AE2B63E1}" srcOrd="0" destOrd="0" presId="urn:microsoft.com/office/officeart/2005/8/layout/orgChart1"/>
    <dgm:cxn modelId="{94965D63-2A44-4F6A-9BC0-3726676DC98C}" type="presParOf" srcId="{A166C429-6C7B-42A5-B431-F4D1AE2B63E1}" destId="{B94A9651-28AE-401E-BB80-A5B1FA9A5AD6}" srcOrd="0" destOrd="0" presId="urn:microsoft.com/office/officeart/2005/8/layout/orgChart1"/>
    <dgm:cxn modelId="{7A0687AE-A822-4201-B6CE-6308E756E693}" type="presParOf" srcId="{A166C429-6C7B-42A5-B431-F4D1AE2B63E1}" destId="{50367984-DD9F-4951-8EEA-338F4A5DF7C2}" srcOrd="1" destOrd="0" presId="urn:microsoft.com/office/officeart/2005/8/layout/orgChart1"/>
    <dgm:cxn modelId="{5C3F7EF1-F6AE-4FAB-BC8D-090158593A52}" type="presParOf" srcId="{C1EF6467-5655-4CEA-8C17-2DFFF24FA3A2}" destId="{FDF6B2BE-E887-41A9-9799-90E54849D51B}" srcOrd="1" destOrd="0" presId="urn:microsoft.com/office/officeart/2005/8/layout/orgChart1"/>
    <dgm:cxn modelId="{0E999AC1-EEB1-4BC5-B918-D763BF89A877}" type="presParOf" srcId="{C1EF6467-5655-4CEA-8C17-2DFFF24FA3A2}" destId="{43AEBBC5-3B6B-4537-9E85-0C9413F7E677}" srcOrd="2" destOrd="0" presId="urn:microsoft.com/office/officeart/2005/8/layout/orgChart1"/>
    <dgm:cxn modelId="{83FD823D-6714-48FE-B09A-0F808F0B0515}" type="presParOf" srcId="{BC0A4635-D6C2-40F6-AA9D-999F239C22A7}" destId="{A90562C1-1239-422E-96FE-1A4FC2B0AF5B}" srcOrd="4" destOrd="0" presId="urn:microsoft.com/office/officeart/2005/8/layout/orgChart1"/>
    <dgm:cxn modelId="{0A782FDD-1B67-42C6-8813-14771B82222F}" type="presParOf" srcId="{BC0A4635-D6C2-40F6-AA9D-999F239C22A7}" destId="{99FA8B62-CC0F-498C-A392-A1851587E231}" srcOrd="5" destOrd="0" presId="urn:microsoft.com/office/officeart/2005/8/layout/orgChart1"/>
    <dgm:cxn modelId="{09D5784A-C1C9-4E73-B7F6-ED452470AFB4}" type="presParOf" srcId="{99FA8B62-CC0F-498C-A392-A1851587E231}" destId="{86BA51A9-0A74-4405-978E-02C576679FE4}" srcOrd="0" destOrd="0" presId="urn:microsoft.com/office/officeart/2005/8/layout/orgChart1"/>
    <dgm:cxn modelId="{E9E55276-A495-418E-975C-4D6DC091D3D0}" type="presParOf" srcId="{86BA51A9-0A74-4405-978E-02C576679FE4}" destId="{4DE7D2E0-F9D1-45BE-B7BC-E5DC01C56248}" srcOrd="0" destOrd="0" presId="urn:microsoft.com/office/officeart/2005/8/layout/orgChart1"/>
    <dgm:cxn modelId="{DC65BB10-46E9-4C14-9CD7-096AA2F0CD1A}" type="presParOf" srcId="{86BA51A9-0A74-4405-978E-02C576679FE4}" destId="{171E4145-1AC9-401B-B566-8861AAB8FBAE}" srcOrd="1" destOrd="0" presId="urn:microsoft.com/office/officeart/2005/8/layout/orgChart1"/>
    <dgm:cxn modelId="{21D75486-36F5-4163-811D-9B703F73A935}" type="presParOf" srcId="{99FA8B62-CC0F-498C-A392-A1851587E231}" destId="{0B555C79-835C-455F-A3A2-E324A80176D7}" srcOrd="1" destOrd="0" presId="urn:microsoft.com/office/officeart/2005/8/layout/orgChart1"/>
    <dgm:cxn modelId="{D432BE9A-1841-4F6C-BA0C-AAD73D9B05C2}" type="presParOf" srcId="{99FA8B62-CC0F-498C-A392-A1851587E231}" destId="{EBEF8CB1-8E1F-482F-A885-AF4187ADEFA3}" srcOrd="2" destOrd="0" presId="urn:microsoft.com/office/officeart/2005/8/layout/orgChart1"/>
    <dgm:cxn modelId="{2DDBA700-3382-4085-BB8F-28A4098F2C35}" type="presParOf" srcId="{BC0A4635-D6C2-40F6-AA9D-999F239C22A7}" destId="{8540F7F5-5DFF-445D-A875-48977F312619}" srcOrd="6" destOrd="0" presId="urn:microsoft.com/office/officeart/2005/8/layout/orgChart1"/>
    <dgm:cxn modelId="{B72B4B1F-28A1-42CA-93DD-063B53F49B7C}" type="presParOf" srcId="{BC0A4635-D6C2-40F6-AA9D-999F239C22A7}" destId="{17E35B2F-C2D7-468D-A50C-94DCF8C3DD71}" srcOrd="7" destOrd="0" presId="urn:microsoft.com/office/officeart/2005/8/layout/orgChart1"/>
    <dgm:cxn modelId="{A8CDA5C6-9F26-49B0-9408-19DFCD965F08}" type="presParOf" srcId="{17E35B2F-C2D7-468D-A50C-94DCF8C3DD71}" destId="{001AC237-1205-417E-8EB9-DA901C2CB22B}" srcOrd="0" destOrd="0" presId="urn:microsoft.com/office/officeart/2005/8/layout/orgChart1"/>
    <dgm:cxn modelId="{AC2E79AB-57AF-4F4E-913F-F5E8A6793809}" type="presParOf" srcId="{001AC237-1205-417E-8EB9-DA901C2CB22B}" destId="{0B2F0027-AE57-46FC-B397-8E8C11E430F7}" srcOrd="0" destOrd="0" presId="urn:microsoft.com/office/officeart/2005/8/layout/orgChart1"/>
    <dgm:cxn modelId="{056406AE-BC1C-449C-A1B8-09C0A57ECB8E}" type="presParOf" srcId="{001AC237-1205-417E-8EB9-DA901C2CB22B}" destId="{88C856D0-FC29-4151-9DA0-704A49D5C0ED}" srcOrd="1" destOrd="0" presId="urn:microsoft.com/office/officeart/2005/8/layout/orgChart1"/>
    <dgm:cxn modelId="{D003CE41-FD01-4827-A7C3-A17440D00F8A}" type="presParOf" srcId="{17E35B2F-C2D7-468D-A50C-94DCF8C3DD71}" destId="{DFD3E08A-A578-4A84-9758-3D5D814AB513}" srcOrd="1" destOrd="0" presId="urn:microsoft.com/office/officeart/2005/8/layout/orgChart1"/>
    <dgm:cxn modelId="{4BA7A77B-0317-4FA9-B1CD-5EF226733902}" type="presParOf" srcId="{17E35B2F-C2D7-468D-A50C-94DCF8C3DD71}" destId="{AB33FE17-F304-4FB9-99FC-0E9A17595CA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0AD6C-8EA9-481E-881E-866A3E16BFC2}">
      <dsp:nvSpPr>
        <dsp:cNvPr id="0" name=""/>
        <dsp:cNvSpPr/>
      </dsp:nvSpPr>
      <dsp:spPr>
        <a:xfrm rot="5400000">
          <a:off x="3095873" y="1064617"/>
          <a:ext cx="4064000" cy="1934765"/>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0" rIns="228600" bIns="0" numCol="1" spcCol="1270" anchor="ctr" anchorCtr="0">
          <a:noAutofit/>
        </a:bodyPr>
        <a:lstStyle/>
        <a:p>
          <a:pPr marL="0" lvl="0" indent="0" algn="ctr" defTabSz="1600200">
            <a:lnSpc>
              <a:spcPct val="90000"/>
            </a:lnSpc>
            <a:spcBef>
              <a:spcPct val="0"/>
            </a:spcBef>
            <a:spcAft>
              <a:spcPct val="35000"/>
            </a:spcAft>
            <a:buNone/>
          </a:pPr>
          <a:r>
            <a:rPr lang="ar-EG" sz="3600" b="1" kern="1200" dirty="0"/>
            <a:t>اتصال رسمي ، غير رسمي</a:t>
          </a:r>
          <a:endParaRPr lang="en-US" sz="3600" b="1" kern="1200" dirty="0"/>
        </a:p>
      </dsp:txBody>
      <dsp:txXfrm rot="-5400000">
        <a:off x="4160490" y="812800"/>
        <a:ext cx="1934765" cy="2438400"/>
      </dsp:txXfrm>
    </dsp:sp>
    <dsp:sp modelId="{F3AE3B29-1B9F-4459-AE19-31DCC88D8F8F}">
      <dsp:nvSpPr>
        <dsp:cNvPr id="0" name=""/>
        <dsp:cNvSpPr/>
      </dsp:nvSpPr>
      <dsp:spPr>
        <a:xfrm rot="5400000">
          <a:off x="1016000" y="1064617"/>
          <a:ext cx="4064000" cy="1934765"/>
        </a:xfrm>
        <a:prstGeom prst="flowChartManualOperation">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0" rIns="228600" bIns="0" numCol="1" spcCol="1270" anchor="ctr" anchorCtr="0">
          <a:noAutofit/>
        </a:bodyPr>
        <a:lstStyle/>
        <a:p>
          <a:pPr marL="0" lvl="0" indent="0" algn="ctr" defTabSz="1600200">
            <a:lnSpc>
              <a:spcPct val="90000"/>
            </a:lnSpc>
            <a:spcBef>
              <a:spcPct val="0"/>
            </a:spcBef>
            <a:spcAft>
              <a:spcPct val="35000"/>
            </a:spcAft>
            <a:buNone/>
          </a:pPr>
          <a:r>
            <a:rPr lang="ar-EG" sz="3600" b="1" kern="1200" dirty="0"/>
            <a:t>اتصال تصاعدي</a:t>
          </a:r>
        </a:p>
        <a:p>
          <a:pPr marL="0" lvl="0" indent="0" algn="ctr" defTabSz="1600200">
            <a:lnSpc>
              <a:spcPct val="90000"/>
            </a:lnSpc>
            <a:spcBef>
              <a:spcPct val="0"/>
            </a:spcBef>
            <a:spcAft>
              <a:spcPct val="35000"/>
            </a:spcAft>
            <a:buNone/>
          </a:pPr>
          <a:r>
            <a:rPr lang="ar-EG" sz="3600" b="1" kern="1200" dirty="0"/>
            <a:t>تنازلي،</a:t>
          </a:r>
        </a:p>
        <a:p>
          <a:pPr marL="0" lvl="0" indent="0" algn="ctr" defTabSz="1600200">
            <a:lnSpc>
              <a:spcPct val="90000"/>
            </a:lnSpc>
            <a:spcBef>
              <a:spcPct val="0"/>
            </a:spcBef>
            <a:spcAft>
              <a:spcPct val="35000"/>
            </a:spcAft>
            <a:buNone/>
          </a:pPr>
          <a:r>
            <a:rPr lang="ar-EG" sz="3600" b="1" kern="1200" dirty="0"/>
            <a:t>أفقي</a:t>
          </a:r>
          <a:endParaRPr lang="en-US" sz="3600" b="1" kern="1200" dirty="0"/>
        </a:p>
      </dsp:txBody>
      <dsp:txXfrm rot="-5400000">
        <a:off x="2080617" y="812800"/>
        <a:ext cx="1934765" cy="2438400"/>
      </dsp:txXfrm>
    </dsp:sp>
    <dsp:sp modelId="{CCAC5D9A-C1C0-4974-94B7-AB03AED1705B}">
      <dsp:nvSpPr>
        <dsp:cNvPr id="0" name=""/>
        <dsp:cNvSpPr/>
      </dsp:nvSpPr>
      <dsp:spPr>
        <a:xfrm rot="5400000">
          <a:off x="-1063873" y="1064617"/>
          <a:ext cx="4064000" cy="1934765"/>
        </a:xfrm>
        <a:prstGeom prst="flowChartManualOperation">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0" rIns="228600" bIns="0" numCol="1" spcCol="1270" anchor="ctr" anchorCtr="0">
          <a:noAutofit/>
        </a:bodyPr>
        <a:lstStyle/>
        <a:p>
          <a:pPr marL="0" lvl="0" indent="0" algn="ctr" defTabSz="1600200">
            <a:lnSpc>
              <a:spcPct val="90000"/>
            </a:lnSpc>
            <a:spcBef>
              <a:spcPct val="0"/>
            </a:spcBef>
            <a:spcAft>
              <a:spcPct val="35000"/>
            </a:spcAft>
            <a:buNone/>
          </a:pPr>
          <a:r>
            <a:rPr lang="ar-EG" sz="3600" b="1" kern="1200" dirty="0"/>
            <a:t>اتصال مكتوب شفهي</a:t>
          </a:r>
          <a:endParaRPr lang="en-US" sz="3600" b="1" kern="1200" dirty="0"/>
        </a:p>
      </dsp:txBody>
      <dsp:txXfrm rot="-5400000">
        <a:off x="744" y="812800"/>
        <a:ext cx="1934765" cy="2438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0F7F5-5DFF-445D-A875-48977F312619}">
      <dsp:nvSpPr>
        <dsp:cNvPr id="0" name=""/>
        <dsp:cNvSpPr/>
      </dsp:nvSpPr>
      <dsp:spPr>
        <a:xfrm>
          <a:off x="5271590" y="2451565"/>
          <a:ext cx="212730" cy="2370420"/>
        </a:xfrm>
        <a:custGeom>
          <a:avLst/>
          <a:gdLst/>
          <a:ahLst/>
          <a:cxnLst/>
          <a:rect l="0" t="0" r="0" b="0"/>
          <a:pathLst>
            <a:path>
              <a:moveTo>
                <a:pt x="0" y="0"/>
              </a:moveTo>
              <a:lnTo>
                <a:pt x="0" y="2370420"/>
              </a:lnTo>
              <a:lnTo>
                <a:pt x="212730" y="237042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0562C1-1239-422E-96FE-1A4FC2B0AF5B}">
      <dsp:nvSpPr>
        <dsp:cNvPr id="0" name=""/>
        <dsp:cNvSpPr/>
      </dsp:nvSpPr>
      <dsp:spPr>
        <a:xfrm>
          <a:off x="5058860" y="2451565"/>
          <a:ext cx="212730" cy="2370420"/>
        </a:xfrm>
        <a:custGeom>
          <a:avLst/>
          <a:gdLst/>
          <a:ahLst/>
          <a:cxnLst/>
          <a:rect l="0" t="0" r="0" b="0"/>
          <a:pathLst>
            <a:path>
              <a:moveTo>
                <a:pt x="212730" y="0"/>
              </a:moveTo>
              <a:lnTo>
                <a:pt x="212730" y="2370420"/>
              </a:lnTo>
              <a:lnTo>
                <a:pt x="0" y="237042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6AC96D-0882-4982-BD3F-591A84885CB1}">
      <dsp:nvSpPr>
        <dsp:cNvPr id="0" name=""/>
        <dsp:cNvSpPr/>
      </dsp:nvSpPr>
      <dsp:spPr>
        <a:xfrm>
          <a:off x="5271590" y="2451565"/>
          <a:ext cx="212730" cy="931960"/>
        </a:xfrm>
        <a:custGeom>
          <a:avLst/>
          <a:gdLst/>
          <a:ahLst/>
          <a:cxnLst/>
          <a:rect l="0" t="0" r="0" b="0"/>
          <a:pathLst>
            <a:path>
              <a:moveTo>
                <a:pt x="0" y="0"/>
              </a:moveTo>
              <a:lnTo>
                <a:pt x="0" y="931960"/>
              </a:lnTo>
              <a:lnTo>
                <a:pt x="212730" y="93196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C05518-BE74-4F36-815A-88A730DFE964}">
      <dsp:nvSpPr>
        <dsp:cNvPr id="0" name=""/>
        <dsp:cNvSpPr/>
      </dsp:nvSpPr>
      <dsp:spPr>
        <a:xfrm>
          <a:off x="5058860" y="2451565"/>
          <a:ext cx="212730" cy="931960"/>
        </a:xfrm>
        <a:custGeom>
          <a:avLst/>
          <a:gdLst/>
          <a:ahLst/>
          <a:cxnLst/>
          <a:rect l="0" t="0" r="0" b="0"/>
          <a:pathLst>
            <a:path>
              <a:moveTo>
                <a:pt x="212730" y="0"/>
              </a:moveTo>
              <a:lnTo>
                <a:pt x="212730" y="931960"/>
              </a:lnTo>
              <a:lnTo>
                <a:pt x="0" y="93196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628F14-BA8B-4438-A857-52C2504CE474}">
      <dsp:nvSpPr>
        <dsp:cNvPr id="0" name=""/>
        <dsp:cNvSpPr/>
      </dsp:nvSpPr>
      <dsp:spPr>
        <a:xfrm>
          <a:off x="2820130" y="1013105"/>
          <a:ext cx="1014762" cy="931960"/>
        </a:xfrm>
        <a:custGeom>
          <a:avLst/>
          <a:gdLst/>
          <a:ahLst/>
          <a:cxnLst/>
          <a:rect l="0" t="0" r="0" b="0"/>
          <a:pathLst>
            <a:path>
              <a:moveTo>
                <a:pt x="0" y="0"/>
              </a:moveTo>
              <a:lnTo>
                <a:pt x="0" y="931960"/>
              </a:lnTo>
              <a:lnTo>
                <a:pt x="1014762" y="93196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FA9D6F-6E37-4E6A-9269-D4BB79CAF89B}">
      <dsp:nvSpPr>
        <dsp:cNvPr id="0" name=""/>
        <dsp:cNvSpPr/>
      </dsp:nvSpPr>
      <dsp:spPr>
        <a:xfrm>
          <a:off x="2607400" y="1013105"/>
          <a:ext cx="212730" cy="931960"/>
        </a:xfrm>
        <a:custGeom>
          <a:avLst/>
          <a:gdLst/>
          <a:ahLst/>
          <a:cxnLst/>
          <a:rect l="0" t="0" r="0" b="0"/>
          <a:pathLst>
            <a:path>
              <a:moveTo>
                <a:pt x="212730" y="0"/>
              </a:moveTo>
              <a:lnTo>
                <a:pt x="212730" y="931960"/>
              </a:lnTo>
              <a:lnTo>
                <a:pt x="0" y="93196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72DD59-A818-42D6-9AE7-E81F9058833F}">
      <dsp:nvSpPr>
        <dsp:cNvPr id="0" name=""/>
        <dsp:cNvSpPr/>
      </dsp:nvSpPr>
      <dsp:spPr>
        <a:xfrm>
          <a:off x="1807129" y="105"/>
          <a:ext cx="2026000" cy="10130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ar-EG" sz="3600" b="1" kern="1200"/>
            <a:t>مدير المركز</a:t>
          </a:r>
          <a:endParaRPr lang="en-US" sz="3600" b="1" kern="1200" dirty="0"/>
        </a:p>
      </dsp:txBody>
      <dsp:txXfrm>
        <a:off x="1807129" y="105"/>
        <a:ext cx="2026000" cy="1013000"/>
      </dsp:txXfrm>
    </dsp:sp>
    <dsp:sp modelId="{5E52B304-66A3-4B9C-AA7C-DAEFB5D5AFFC}">
      <dsp:nvSpPr>
        <dsp:cNvPr id="0" name=""/>
        <dsp:cNvSpPr/>
      </dsp:nvSpPr>
      <dsp:spPr>
        <a:xfrm>
          <a:off x="218198" y="1438565"/>
          <a:ext cx="2389201" cy="1013000"/>
        </a:xfrm>
        <a:prstGeom prst="rect">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ar-EG" sz="3600" b="1" kern="1200"/>
            <a:t>المستشارون</a:t>
          </a:r>
          <a:endParaRPr lang="en-US" sz="3600" b="1" kern="1200" dirty="0"/>
        </a:p>
      </dsp:txBody>
      <dsp:txXfrm>
        <a:off x="218198" y="1438565"/>
        <a:ext cx="2389201" cy="1013000"/>
      </dsp:txXfrm>
    </dsp:sp>
    <dsp:sp modelId="{35A61EAB-EBBC-4AA3-87DB-692EBB2E556B}">
      <dsp:nvSpPr>
        <dsp:cNvPr id="0" name=""/>
        <dsp:cNvSpPr/>
      </dsp:nvSpPr>
      <dsp:spPr>
        <a:xfrm>
          <a:off x="3834893" y="1438565"/>
          <a:ext cx="2873395" cy="1013000"/>
        </a:xfrm>
        <a:prstGeom prst="rect">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ar-EG" sz="3600" b="1" kern="1200"/>
            <a:t>المكتب الفني</a:t>
          </a:r>
          <a:endParaRPr lang="en-US" sz="3600" b="1" kern="1200" dirty="0"/>
        </a:p>
      </dsp:txBody>
      <dsp:txXfrm>
        <a:off x="3834893" y="1438565"/>
        <a:ext cx="2873395" cy="1013000"/>
      </dsp:txXfrm>
    </dsp:sp>
    <dsp:sp modelId="{38ED3D0E-2C4D-470E-BA8F-3C9521250422}">
      <dsp:nvSpPr>
        <dsp:cNvPr id="0" name=""/>
        <dsp:cNvSpPr/>
      </dsp:nvSpPr>
      <dsp:spPr>
        <a:xfrm>
          <a:off x="3032860" y="2877026"/>
          <a:ext cx="2026000" cy="1013000"/>
        </a:xfrm>
        <a:prstGeom prst="rect">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ar-EG" sz="3600" b="1" kern="1200"/>
            <a:t>المكتبة</a:t>
          </a:r>
          <a:endParaRPr lang="en-US" sz="3600" b="1" kern="1200" dirty="0"/>
        </a:p>
      </dsp:txBody>
      <dsp:txXfrm>
        <a:off x="3032860" y="2877026"/>
        <a:ext cx="2026000" cy="1013000"/>
      </dsp:txXfrm>
    </dsp:sp>
    <dsp:sp modelId="{B94A9651-28AE-401E-BB80-A5B1FA9A5AD6}">
      <dsp:nvSpPr>
        <dsp:cNvPr id="0" name=""/>
        <dsp:cNvSpPr/>
      </dsp:nvSpPr>
      <dsp:spPr>
        <a:xfrm>
          <a:off x="5484320" y="2877026"/>
          <a:ext cx="2026000" cy="1013000"/>
        </a:xfrm>
        <a:prstGeom prst="rect">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ar-EG" sz="3600" b="1" kern="1200"/>
            <a:t>الحاسب الآلي</a:t>
          </a:r>
          <a:endParaRPr lang="en-US" sz="3600" b="1" kern="1200" dirty="0"/>
        </a:p>
      </dsp:txBody>
      <dsp:txXfrm>
        <a:off x="5484320" y="2877026"/>
        <a:ext cx="2026000" cy="1013000"/>
      </dsp:txXfrm>
    </dsp:sp>
    <dsp:sp modelId="{4DE7D2E0-F9D1-45BE-B7BC-E5DC01C56248}">
      <dsp:nvSpPr>
        <dsp:cNvPr id="0" name=""/>
        <dsp:cNvSpPr/>
      </dsp:nvSpPr>
      <dsp:spPr>
        <a:xfrm>
          <a:off x="3032860" y="4315486"/>
          <a:ext cx="2026000" cy="1013000"/>
        </a:xfrm>
        <a:prstGeom prst="rect">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ar-EG" sz="3600" b="1" kern="1200"/>
            <a:t>العلاقات العامة</a:t>
          </a:r>
          <a:endParaRPr lang="en-US" sz="3600" b="1" kern="1200" dirty="0"/>
        </a:p>
      </dsp:txBody>
      <dsp:txXfrm>
        <a:off x="3032860" y="4315486"/>
        <a:ext cx="2026000" cy="1013000"/>
      </dsp:txXfrm>
    </dsp:sp>
    <dsp:sp modelId="{0B2F0027-AE57-46FC-B397-8E8C11E430F7}">
      <dsp:nvSpPr>
        <dsp:cNvPr id="0" name=""/>
        <dsp:cNvSpPr/>
      </dsp:nvSpPr>
      <dsp:spPr>
        <a:xfrm>
          <a:off x="5484320" y="4315486"/>
          <a:ext cx="2026000" cy="1013000"/>
        </a:xfrm>
        <a:prstGeom prst="rect">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ar-EG" sz="3600" b="1" kern="1200"/>
            <a:t>الشئون المالية</a:t>
          </a:r>
          <a:endParaRPr lang="en-US" sz="3600" b="1" kern="1200" dirty="0"/>
        </a:p>
      </dsp:txBody>
      <dsp:txXfrm>
        <a:off x="5484320" y="4315486"/>
        <a:ext cx="2026000" cy="101300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1608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3644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7942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0849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187557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79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0320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5998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846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4750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2384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11/16/2025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3260112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38377" y="953536"/>
            <a:ext cx="8536129" cy="5027646"/>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1876795" y="2312969"/>
            <a:ext cx="5459292" cy="2777415"/>
          </a:xfrm>
          <a:custGeom>
            <a:avLst/>
            <a:gdLst/>
            <a:ahLst/>
            <a:cxnLst/>
            <a:rect l="l" t="t" r="r" b="b"/>
            <a:pathLst>
              <a:path w="10918584" h="5554830">
                <a:moveTo>
                  <a:pt x="0" y="0"/>
                </a:moveTo>
                <a:lnTo>
                  <a:pt x="10918584" y="0"/>
                </a:lnTo>
                <a:lnTo>
                  <a:pt x="10918584" y="5554830"/>
                </a:lnTo>
                <a:lnTo>
                  <a:pt x="0" y="5554830"/>
                </a:lnTo>
                <a:lnTo>
                  <a:pt x="0" y="0"/>
                </a:lnTo>
                <a:close/>
              </a:path>
            </a:pathLst>
          </a:custGeom>
          <a:blipFill>
            <a:blip r:embed="rId2"/>
            <a:stretch>
              <a:fillRect/>
            </a:stretch>
          </a:blipFill>
        </p:spPr>
      </p:sp>
      <p:grpSp>
        <p:nvGrpSpPr>
          <p:cNvPr id="17" name="Group 17"/>
          <p:cNvGrpSpPr/>
          <p:nvPr/>
        </p:nvGrpSpPr>
        <p:grpSpPr>
          <a:xfrm>
            <a:off x="337433" y="953535"/>
            <a:ext cx="8536129" cy="310516"/>
            <a:chOff x="0" y="0"/>
            <a:chExt cx="4496397" cy="163564"/>
          </a:xfrm>
        </p:grpSpPr>
        <p:sp>
          <p:nvSpPr>
            <p:cNvPr id="18" name="Freeform 18"/>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p:cNvGrpSpPr/>
          <p:nvPr/>
        </p:nvGrpSpPr>
        <p:grpSpPr>
          <a:xfrm>
            <a:off x="338377" y="5671169"/>
            <a:ext cx="8536129" cy="310516"/>
            <a:chOff x="0" y="0"/>
            <a:chExt cx="4496397" cy="163564"/>
          </a:xfrm>
        </p:grpSpPr>
        <p:sp>
          <p:nvSpPr>
            <p:cNvPr id="21" name="Freeform 21"/>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22" name="TextBox 22"/>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a:off x="-870092" y="9755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4" name="Freeform 24"/>
          <p:cNvSpPr/>
          <p:nvPr/>
        </p:nvSpPr>
        <p:spPr>
          <a:xfrm>
            <a:off x="7093416" y="50903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5" name="Freeform 25"/>
          <p:cNvSpPr/>
          <p:nvPr/>
        </p:nvSpPr>
        <p:spPr>
          <a:xfrm>
            <a:off x="7452320" y="1340768"/>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26" name="Freeform 26"/>
          <p:cNvSpPr/>
          <p:nvPr/>
        </p:nvSpPr>
        <p:spPr>
          <a:xfrm>
            <a:off x="-406689" y="5104230"/>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37" name="Freeform 37"/>
          <p:cNvSpPr/>
          <p:nvPr/>
        </p:nvSpPr>
        <p:spPr>
          <a:xfrm>
            <a:off x="-234340" y="2833146"/>
            <a:ext cx="2425543" cy="1885859"/>
          </a:xfrm>
          <a:custGeom>
            <a:avLst/>
            <a:gdLst/>
            <a:ahLst/>
            <a:cxnLst/>
            <a:rect l="l" t="t" r="r" b="b"/>
            <a:pathLst>
              <a:path w="4851085" h="3771718">
                <a:moveTo>
                  <a:pt x="0" y="0"/>
                </a:moveTo>
                <a:lnTo>
                  <a:pt x="4851085" y="0"/>
                </a:lnTo>
                <a:lnTo>
                  <a:pt x="4851085" y="3771718"/>
                </a:lnTo>
                <a:lnTo>
                  <a:pt x="0" y="3771718"/>
                </a:lnTo>
                <a:lnTo>
                  <a:pt x="0" y="0"/>
                </a:lnTo>
                <a:close/>
              </a:path>
            </a:pathLst>
          </a:custGeom>
          <a:blipFill>
            <a:blip r:embed="rId3"/>
            <a:stretch>
              <a:fillRect/>
            </a:stretch>
          </a:blipFill>
        </p:spPr>
      </p:sp>
      <p:sp>
        <p:nvSpPr>
          <p:cNvPr id="38" name="Freeform 38"/>
          <p:cNvSpPr/>
          <p:nvPr/>
        </p:nvSpPr>
        <p:spPr>
          <a:xfrm flipH="1">
            <a:off x="7605999" y="2984142"/>
            <a:ext cx="2116184" cy="2013020"/>
          </a:xfrm>
          <a:custGeom>
            <a:avLst/>
            <a:gdLst/>
            <a:ahLst/>
            <a:cxnLst/>
            <a:rect l="l" t="t" r="r" b="b"/>
            <a:pathLst>
              <a:path w="4232368" h="4026040">
                <a:moveTo>
                  <a:pt x="4232368" y="0"/>
                </a:moveTo>
                <a:lnTo>
                  <a:pt x="0" y="0"/>
                </a:lnTo>
                <a:lnTo>
                  <a:pt x="0" y="4026041"/>
                </a:lnTo>
                <a:lnTo>
                  <a:pt x="4232368" y="4026041"/>
                </a:lnTo>
                <a:lnTo>
                  <a:pt x="4232368" y="0"/>
                </a:lnTo>
                <a:close/>
              </a:path>
            </a:pathLst>
          </a:custGeom>
          <a:blipFill>
            <a:blip r:embed="rId4"/>
            <a:stretch>
              <a:fillRect/>
            </a:stretch>
          </a:blipFill>
        </p:spPr>
      </p:sp>
      <p:grpSp>
        <p:nvGrpSpPr>
          <p:cNvPr id="39" name="Group 39"/>
          <p:cNvGrpSpPr/>
          <p:nvPr/>
        </p:nvGrpSpPr>
        <p:grpSpPr>
          <a:xfrm>
            <a:off x="3275856" y="1255407"/>
            <a:ext cx="2890207" cy="972200"/>
            <a:chOff x="0" y="0"/>
            <a:chExt cx="1276267" cy="163564"/>
          </a:xfrm>
        </p:grpSpPr>
        <p:sp>
          <p:nvSpPr>
            <p:cNvPr id="40" name="Freeform 40"/>
            <p:cNvSpPr/>
            <p:nvPr/>
          </p:nvSpPr>
          <p:spPr>
            <a:xfrm>
              <a:off x="0" y="0"/>
              <a:ext cx="1276267" cy="163564"/>
            </a:xfrm>
            <a:custGeom>
              <a:avLst/>
              <a:gdLst/>
              <a:ahLst/>
              <a:cxnLst/>
              <a:rect l="l" t="t" r="r" b="b"/>
              <a:pathLst>
                <a:path w="1276267" h="163564">
                  <a:moveTo>
                    <a:pt x="81480" y="0"/>
                  </a:moveTo>
                  <a:lnTo>
                    <a:pt x="1194787" y="0"/>
                  </a:lnTo>
                  <a:cubicBezTo>
                    <a:pt x="1216397" y="0"/>
                    <a:pt x="1237122" y="8584"/>
                    <a:pt x="1252402" y="23865"/>
                  </a:cubicBezTo>
                  <a:cubicBezTo>
                    <a:pt x="1267683" y="39145"/>
                    <a:pt x="1276267" y="59870"/>
                    <a:pt x="1276267" y="81480"/>
                  </a:cubicBezTo>
                  <a:lnTo>
                    <a:pt x="1276267" y="82084"/>
                  </a:lnTo>
                  <a:cubicBezTo>
                    <a:pt x="1276267" y="103694"/>
                    <a:pt x="1267683" y="124419"/>
                    <a:pt x="1252402" y="139699"/>
                  </a:cubicBezTo>
                  <a:cubicBezTo>
                    <a:pt x="1237122" y="154980"/>
                    <a:pt x="1216397" y="163564"/>
                    <a:pt x="1194787" y="163564"/>
                  </a:cubicBezTo>
                  <a:lnTo>
                    <a:pt x="81480" y="163564"/>
                  </a:lnTo>
                  <a:cubicBezTo>
                    <a:pt x="59870" y="163564"/>
                    <a:pt x="39145" y="154980"/>
                    <a:pt x="23865" y="139699"/>
                  </a:cubicBezTo>
                  <a:cubicBezTo>
                    <a:pt x="8584" y="124419"/>
                    <a:pt x="0" y="103694"/>
                    <a:pt x="0" y="82084"/>
                  </a:cubicBezTo>
                  <a:lnTo>
                    <a:pt x="0" y="81480"/>
                  </a:lnTo>
                  <a:cubicBezTo>
                    <a:pt x="0" y="59870"/>
                    <a:pt x="8584" y="39145"/>
                    <a:pt x="23865" y="23865"/>
                  </a:cubicBezTo>
                  <a:cubicBezTo>
                    <a:pt x="39145" y="8584"/>
                    <a:pt x="59870" y="0"/>
                    <a:pt x="81480" y="0"/>
                  </a:cubicBezTo>
                  <a:close/>
                </a:path>
              </a:pathLst>
            </a:custGeom>
            <a:solidFill>
              <a:srgbClr val="000000">
                <a:alpha val="0"/>
              </a:srgbClr>
            </a:solidFill>
            <a:ln w="28575" cap="rnd">
              <a:solidFill>
                <a:srgbClr val="FFFFFF"/>
              </a:solidFill>
              <a:prstDash val="solid"/>
              <a:round/>
            </a:ln>
          </p:spPr>
        </p:sp>
        <p:sp>
          <p:nvSpPr>
            <p:cNvPr id="41" name="TextBox 41"/>
            <p:cNvSpPr txBox="1"/>
            <p:nvPr/>
          </p:nvSpPr>
          <p:spPr>
            <a:xfrm>
              <a:off x="0" y="-38100"/>
              <a:ext cx="127626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مربع نص 42">
            <a:extLst>
              <a:ext uri="{FF2B5EF4-FFF2-40B4-BE49-F238E27FC236}">
                <a16:creationId xmlns:a16="http://schemas.microsoft.com/office/drawing/2014/main" id="{739AF69E-877D-4E09-FDCC-24D2548D241B}"/>
              </a:ext>
            </a:extLst>
          </p:cNvPr>
          <p:cNvSpPr txBox="1"/>
          <p:nvPr/>
        </p:nvSpPr>
        <p:spPr>
          <a:xfrm>
            <a:off x="2353745" y="1304529"/>
            <a:ext cx="4565850"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a:t>
            </a:r>
            <a:r>
              <a:rPr kumimoji="0" lang="ar-EG"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السادس</a:t>
            </a:r>
            <a:endParaRPr kumimoji="0" lang="en-US"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
        <p:nvSpPr>
          <p:cNvPr id="44" name="مربع نص 43">
            <a:extLst>
              <a:ext uri="{FF2B5EF4-FFF2-40B4-BE49-F238E27FC236}">
                <a16:creationId xmlns:a16="http://schemas.microsoft.com/office/drawing/2014/main" id="{CB8A712A-D1CA-3D7F-7348-8D49A8EDC37F}"/>
              </a:ext>
            </a:extLst>
          </p:cNvPr>
          <p:cNvSpPr txBox="1"/>
          <p:nvPr/>
        </p:nvSpPr>
        <p:spPr>
          <a:xfrm>
            <a:off x="2004204" y="3255562"/>
            <a:ext cx="5105489"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4BACC6">
                    <a:lumMod val="50000"/>
                  </a:srgbClr>
                </a:solidFill>
                <a:effectLst/>
                <a:uLnTx/>
                <a:uFillTx/>
                <a:latin typeface="Traditional Arabic" panose="02020603050405020304" pitchFamily="18" charset="-78"/>
                <a:ea typeface="+mn-ea"/>
                <a:cs typeface="Traditional Arabic" panose="02020603050405020304" pitchFamily="18" charset="-78"/>
              </a:rPr>
              <a:t>مهارة التواصل</a:t>
            </a:r>
            <a:endParaRPr kumimoji="0" lang="en-US" sz="4400" b="1" i="0" u="none" strike="noStrike" kern="1200" cap="none" spc="0" normalizeH="0" baseline="0" noProof="0" dirty="0">
              <a:ln>
                <a:noFill/>
              </a:ln>
              <a:solidFill>
                <a:srgbClr val="4BACC6">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1000" fill="hold"/>
                                        <p:tgtEl>
                                          <p:spTgt spid="44"/>
                                        </p:tgtEl>
                                        <p:attrNameLst>
                                          <p:attrName>ppt_w</p:attrName>
                                        </p:attrNameLst>
                                      </p:cBhvr>
                                      <p:tavLst>
                                        <p:tav tm="0">
                                          <p:val>
                                            <p:fltVal val="0"/>
                                          </p:val>
                                        </p:tav>
                                        <p:tav tm="100000">
                                          <p:val>
                                            <p:strVal val="#ppt_w"/>
                                          </p:val>
                                        </p:tav>
                                      </p:tavLst>
                                    </p:anim>
                                    <p:anim calcmode="lin" valueType="num">
                                      <p:cBhvr>
                                        <p:cTn id="16" dur="1000" fill="hold"/>
                                        <p:tgtEl>
                                          <p:spTgt spid="44"/>
                                        </p:tgtEl>
                                        <p:attrNameLst>
                                          <p:attrName>ppt_h</p:attrName>
                                        </p:attrNameLst>
                                      </p:cBhvr>
                                      <p:tavLst>
                                        <p:tav tm="0">
                                          <p:val>
                                            <p:fltVal val="0"/>
                                          </p:val>
                                        </p:tav>
                                        <p:tav tm="100000">
                                          <p:val>
                                            <p:strVal val="#ppt_h"/>
                                          </p:val>
                                        </p:tav>
                                      </p:tavLst>
                                    </p:anim>
                                    <p:anim calcmode="lin" valueType="num">
                                      <p:cBhvr>
                                        <p:cTn id="17" dur="1000" fill="hold"/>
                                        <p:tgtEl>
                                          <p:spTgt spid="44"/>
                                        </p:tgtEl>
                                        <p:attrNameLst>
                                          <p:attrName>style.rotation</p:attrName>
                                        </p:attrNameLst>
                                      </p:cBhvr>
                                      <p:tavLst>
                                        <p:tav tm="0">
                                          <p:val>
                                            <p:fltVal val="90"/>
                                          </p:val>
                                        </p:tav>
                                        <p:tav tm="100000">
                                          <p:val>
                                            <p:fltVal val="0"/>
                                          </p:val>
                                        </p:tav>
                                      </p:tavLst>
                                    </p:anim>
                                    <p:animEffect transition="in" filter="fade">
                                      <p:cBhvr>
                                        <p:cTn id="18"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911345" y="2118757"/>
            <a:ext cx="867688" cy="688728"/>
          </a:xfrm>
          <a:custGeom>
            <a:avLst/>
            <a:gdLst/>
            <a:ahLst/>
            <a:cxnLst/>
            <a:rect l="l" t="t" r="r" b="b"/>
            <a:pathLst>
              <a:path w="1735376" h="1377455">
                <a:moveTo>
                  <a:pt x="0" y="0"/>
                </a:moveTo>
                <a:lnTo>
                  <a:pt x="1735376" y="0"/>
                </a:lnTo>
                <a:lnTo>
                  <a:pt x="1735376" y="1377455"/>
                </a:lnTo>
                <a:lnTo>
                  <a:pt x="0" y="1377455"/>
                </a:lnTo>
                <a:lnTo>
                  <a:pt x="0" y="0"/>
                </a:lnTo>
                <a:close/>
              </a:path>
            </a:pathLst>
          </a:custGeom>
          <a:blipFill>
            <a:blip r:embed="rId2"/>
            <a:stretch>
              <a:fillRect/>
            </a:stretch>
          </a:blipFill>
        </p:spPr>
      </p:sp>
      <p:sp>
        <p:nvSpPr>
          <p:cNvPr id="21" name="Freeform 21"/>
          <p:cNvSpPr/>
          <p:nvPr/>
        </p:nvSpPr>
        <p:spPr>
          <a:xfrm flipH="1">
            <a:off x="7365327" y="2118757"/>
            <a:ext cx="867688" cy="688728"/>
          </a:xfrm>
          <a:custGeom>
            <a:avLst/>
            <a:gdLst/>
            <a:ahLst/>
            <a:cxnLst/>
            <a:rect l="l" t="t" r="r" b="b"/>
            <a:pathLst>
              <a:path w="1735376" h="1377455">
                <a:moveTo>
                  <a:pt x="1735376" y="0"/>
                </a:moveTo>
                <a:lnTo>
                  <a:pt x="0" y="0"/>
                </a:lnTo>
                <a:lnTo>
                  <a:pt x="0" y="1377455"/>
                </a:lnTo>
                <a:lnTo>
                  <a:pt x="1735376" y="1377455"/>
                </a:lnTo>
                <a:lnTo>
                  <a:pt x="1735376" y="0"/>
                </a:lnTo>
                <a:close/>
              </a:path>
            </a:pathLst>
          </a:custGeom>
          <a:blipFill>
            <a:blip r:embed="rId2"/>
            <a:stretch>
              <a:fillRect/>
            </a:stretch>
          </a:blipFill>
        </p:spPr>
      </p:sp>
      <p:sp>
        <p:nvSpPr>
          <p:cNvPr id="30" name="Freeform 30"/>
          <p:cNvSpPr/>
          <p:nvPr/>
        </p:nvSpPr>
        <p:spPr>
          <a:xfrm>
            <a:off x="2267744" y="2316595"/>
            <a:ext cx="4935096" cy="1132648"/>
          </a:xfrm>
          <a:custGeom>
            <a:avLst/>
            <a:gdLst/>
            <a:ahLst/>
            <a:cxnLst/>
            <a:rect l="l" t="t" r="r" b="b"/>
            <a:pathLst>
              <a:path w="5093320" h="1341241">
                <a:moveTo>
                  <a:pt x="0" y="0"/>
                </a:moveTo>
                <a:lnTo>
                  <a:pt x="5093320" y="0"/>
                </a:lnTo>
                <a:lnTo>
                  <a:pt x="5093320" y="1341241"/>
                </a:lnTo>
                <a:lnTo>
                  <a:pt x="0" y="1341241"/>
                </a:lnTo>
                <a:lnTo>
                  <a:pt x="0" y="0"/>
                </a:lnTo>
                <a:close/>
              </a:path>
            </a:pathLst>
          </a:custGeom>
          <a:blipFill>
            <a:blip r:embed="rId3"/>
            <a:stretch>
              <a:fillRect/>
            </a:stretch>
          </a:blipFill>
        </p:spPr>
      </p:sp>
      <p:sp>
        <p:nvSpPr>
          <p:cNvPr id="44" name="مربع نص 43">
            <a:extLst>
              <a:ext uri="{FF2B5EF4-FFF2-40B4-BE49-F238E27FC236}">
                <a16:creationId xmlns:a16="http://schemas.microsoft.com/office/drawing/2014/main" id="{97797464-AD39-FABF-C504-09BADB3D764E}"/>
              </a:ext>
            </a:extLst>
          </p:cNvPr>
          <p:cNvSpPr txBox="1"/>
          <p:nvPr/>
        </p:nvSpPr>
        <p:spPr>
          <a:xfrm>
            <a:off x="1317155" y="2463121"/>
            <a:ext cx="6918915" cy="2585323"/>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3-6</a:t>
            </a:r>
          </a:p>
          <a:p>
            <a:pPr algn="ctr"/>
            <a:r>
              <a:rPr lang="ar-EG" sz="5400" b="1" dirty="0">
                <a:solidFill>
                  <a:schemeClr val="bg1"/>
                </a:solidFill>
                <a:latin typeface="Traditional Arabic" panose="02020603050405020304" pitchFamily="18" charset="-78"/>
                <a:cs typeface="Traditional Arabic" panose="02020603050405020304" pitchFamily="18" charset="-78"/>
              </a:rPr>
              <a:t>الاتصال</a:t>
            </a:r>
          </a:p>
          <a:p>
            <a:pPr algn="ctr"/>
            <a:r>
              <a:rPr lang="ar-EG" sz="5400" b="1" dirty="0">
                <a:solidFill>
                  <a:schemeClr val="bg1"/>
                </a:solidFill>
                <a:latin typeface="Traditional Arabic" panose="02020603050405020304" pitchFamily="18" charset="-78"/>
                <a:cs typeface="Traditional Arabic" panose="02020603050405020304" pitchFamily="18" charset="-78"/>
              </a:rPr>
              <a:t> (الأهداف، الأنواع)</a:t>
            </a:r>
            <a:endParaRPr lang="en-US" sz="54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wheel(1)">
                                      <p:cBhvr>
                                        <p:cTn id="7" dur="2000"/>
                                        <p:tgtEl>
                                          <p:spTgt spid="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4">
                                            <p:txEl>
                                              <p:pRg st="1" end="1"/>
                                            </p:txEl>
                                          </p:spTgt>
                                        </p:tgtEl>
                                        <p:attrNameLst>
                                          <p:attrName>style.visibility</p:attrName>
                                        </p:attrNameLst>
                                      </p:cBhvr>
                                      <p:to>
                                        <p:strVal val="visible"/>
                                      </p:to>
                                    </p:set>
                                    <p:animEffect transition="in" filter="wheel(1)">
                                      <p:cBhvr>
                                        <p:cTn id="12" dur="2000"/>
                                        <p:tgtEl>
                                          <p:spTgt spid="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4">
                                            <p:txEl>
                                              <p:pRg st="2" end="2"/>
                                            </p:txEl>
                                          </p:spTgt>
                                        </p:tgtEl>
                                        <p:attrNameLst>
                                          <p:attrName>style.visibility</p:attrName>
                                        </p:attrNameLst>
                                      </p:cBhvr>
                                      <p:to>
                                        <p:strVal val="visible"/>
                                      </p:to>
                                    </p:set>
                                    <p:animEffect transition="in" filter="wheel(1)">
                                      <p:cBhvr>
                                        <p:cTn id="17" dur="20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الأهداف</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3" y="833464"/>
            <a:ext cx="4807737" cy="523220"/>
          </a:xfrm>
          <a:prstGeom prst="rect">
            <a:avLst/>
          </a:prstGeom>
          <a:noFill/>
        </p:spPr>
        <p:txBody>
          <a:bodyPr wrap="square">
            <a:spAutoFit/>
          </a:bodyPr>
          <a:lstStyle/>
          <a:p>
            <a:pPr marL="457200" indent="-45720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التعرف على أهداف الاتصال، وأنواعه.</a:t>
            </a:r>
            <a:endParaRPr lang="ar-EG" sz="44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251520" y="2278613"/>
            <a:ext cx="5043474"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أهداف الاتصال - أنواع الاتصال.</a:t>
            </a:r>
            <a:endParaRPr lang="ar-EG" sz="4400"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592094" y="4198148"/>
            <a:ext cx="5043473" cy="1815882"/>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توقع بعد نهاية الموضوع أن يكون الطلبة قادرين على:</a:t>
            </a:r>
          </a:p>
          <a:p>
            <a:pPr marL="514350" indent="-514350">
              <a:buAutoNum type="arabicPeriod"/>
            </a:pPr>
            <a:r>
              <a:rPr lang="ar-EG" sz="2800" b="1" dirty="0">
                <a:latin typeface="Traditional Arabic" panose="02020603050405020304" pitchFamily="18" charset="-78"/>
                <a:cs typeface="Traditional Arabic" panose="02020603050405020304" pitchFamily="18" charset="-78"/>
              </a:rPr>
              <a:t>توضيح أهداف الاتصال.</a:t>
            </a:r>
          </a:p>
          <a:p>
            <a:r>
              <a:rPr lang="ar-EG" sz="2800" b="1" dirty="0">
                <a:latin typeface="Traditional Arabic" panose="02020603050405020304" pitchFamily="18" charset="-78"/>
                <a:cs typeface="Traditional Arabic" panose="02020603050405020304" pitchFamily="18" charset="-78"/>
              </a:rPr>
              <a:t> 2. المقارنة بين أنواع الاتصال.</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971600" y="1916832"/>
            <a:ext cx="7200800" cy="3480440"/>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pPr algn="r" rtl="1">
              <a:spcBef>
                <a:spcPts val="0"/>
              </a:spcBef>
              <a:spcAft>
                <a:spcPts val="500"/>
              </a:spcAft>
            </a:pPr>
            <a:r>
              <a:rPr lang="ar-EG" sz="3600" b="1" i="0" u="none" strike="noStrike" dirty="0">
                <a:solidFill>
                  <a:srgbClr val="332C00"/>
                </a:solidFill>
                <a:effectLst/>
                <a:latin typeface="Traditional Arabic" panose="02020603050405020304" pitchFamily="18" charset="-78"/>
                <a:cs typeface="Traditional Arabic" panose="02020603050405020304" pitchFamily="18" charset="-78"/>
              </a:rPr>
              <a:t>يسعى الاتصال الإداري إلى تبادل المعلومات التي تثير اهتمام المرسل والمستقبل في العملية الاتصالية، ويمكن لهذه المعلومات أن تتخذ شكل تعليمات أو أوامر، أو تقارير، أو خطابات تتعلق جميعها بالأهداف، والسياسات العامة والتفصيلية في المنشأة. </a:t>
            </a:r>
          </a:p>
          <a:p>
            <a:pPr algn="r" rtl="1">
              <a:spcBef>
                <a:spcPts val="0"/>
              </a:spcBef>
              <a:spcAft>
                <a:spcPts val="500"/>
              </a:spcAft>
            </a:pPr>
            <a:r>
              <a:rPr lang="ar-EG" sz="3600" b="1" i="0" u="none" strike="noStrike" dirty="0">
                <a:solidFill>
                  <a:srgbClr val="FF0000"/>
                </a:solidFill>
                <a:effectLst/>
                <a:latin typeface="Traditional Arabic" panose="02020603050405020304" pitchFamily="18" charset="-78"/>
                <a:cs typeface="Traditional Arabic" panose="02020603050405020304" pitchFamily="18" charset="-78"/>
              </a:rPr>
              <a:t>وفي هذا الموضوع سنتعرف على أهداف الاتصال وأنواعه.</a:t>
            </a:r>
            <a:endParaRPr lang="ar-EG" sz="5400" b="1" dirty="0">
              <a:solidFill>
                <a:srgbClr val="FF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172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514350" y="2868144"/>
            <a:ext cx="3111528" cy="2272254"/>
            <a:chOff x="0" y="0"/>
            <a:chExt cx="1638994" cy="1196908"/>
          </a:xfrm>
        </p:grpSpPr>
        <p:sp>
          <p:nvSpPr>
            <p:cNvPr id="15" name="Freeform 15"/>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p:cNvSpPr txBox="1"/>
            <p:nvPr/>
          </p:nvSpPr>
          <p:spPr>
            <a:xfrm>
              <a:off x="0" y="-38100"/>
              <a:ext cx="1638994"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p:cNvGrpSpPr/>
          <p:nvPr/>
        </p:nvGrpSpPr>
        <p:grpSpPr>
          <a:xfrm>
            <a:off x="634236" y="2441855"/>
            <a:ext cx="2711183" cy="456189"/>
            <a:chOff x="0" y="0"/>
            <a:chExt cx="1428113" cy="240297"/>
          </a:xfrm>
        </p:grpSpPr>
        <p:sp>
          <p:nvSpPr>
            <p:cNvPr id="30" name="Freeform 30"/>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p:cNvSpPr txBox="1"/>
            <p:nvPr/>
          </p:nvSpPr>
          <p:spPr>
            <a:xfrm>
              <a:off x="0" y="-38100"/>
              <a:ext cx="142811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مربع نص 32">
            <a:extLst>
              <a:ext uri="{FF2B5EF4-FFF2-40B4-BE49-F238E27FC236}">
                <a16:creationId xmlns:a16="http://schemas.microsoft.com/office/drawing/2014/main" id="{4B390725-FFE1-B1AD-4E9A-3C4699EF536D}"/>
              </a:ext>
            </a:extLst>
          </p:cNvPr>
          <p:cNvSpPr txBox="1"/>
          <p:nvPr/>
        </p:nvSpPr>
        <p:spPr>
          <a:xfrm>
            <a:off x="627335" y="2414741"/>
            <a:ext cx="2825922" cy="2126223"/>
          </a:xfrm>
          <a:prstGeom prst="rect">
            <a:avLst/>
          </a:prstGeom>
          <a:noFill/>
        </p:spPr>
        <p:txBody>
          <a:bodyPr wrap="square">
            <a:spAutoFit/>
          </a:bodyPr>
          <a:lstStyle/>
          <a:p>
            <a:pPr algn="ctr">
              <a:spcAft>
                <a:spcPts val="500"/>
              </a:spcAft>
            </a:pPr>
            <a:r>
              <a:rPr lang="ar-EG" sz="3200" b="1" dirty="0">
                <a:solidFill>
                  <a:srgbClr val="00B050"/>
                </a:solidFill>
                <a:latin typeface="Traditional Arabic" panose="02020603050405020304" pitchFamily="18" charset="-78"/>
                <a:cs typeface="Traditional Arabic" panose="02020603050405020304" pitchFamily="18" charset="-78"/>
              </a:rPr>
              <a:t>الهدف الأول </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توضيح أهداف الاتصال.</a:t>
            </a:r>
            <a:endParaRPr lang="ar-EG" sz="32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a:off x="724955" y="2494903"/>
            <a:ext cx="8115300" cy="2272254"/>
            <a:chOff x="0" y="0"/>
            <a:chExt cx="4274726" cy="1196908"/>
          </a:xfrm>
        </p:grpSpPr>
        <p:sp>
          <p:nvSpPr>
            <p:cNvPr id="25" name="Freeform 25"/>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p:cNvSpPr txBox="1"/>
            <p:nvPr/>
          </p:nvSpPr>
          <p:spPr>
            <a:xfrm>
              <a:off x="0" y="-38100"/>
              <a:ext cx="4274726"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a:off x="514350" y="2868144"/>
            <a:ext cx="3538355" cy="2272254"/>
            <a:chOff x="0" y="0"/>
            <a:chExt cx="1863825" cy="1196908"/>
          </a:xfrm>
        </p:grpSpPr>
        <p:sp>
          <p:nvSpPr>
            <p:cNvPr id="28" name="Freeform 28"/>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p:cNvSpPr txBox="1"/>
            <p:nvPr/>
          </p:nvSpPr>
          <p:spPr>
            <a:xfrm>
              <a:off x="0" y="-38100"/>
              <a:ext cx="1863825"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1146882" y="2868144"/>
            <a:ext cx="2906203" cy="2272254"/>
            <a:chOff x="0" y="0"/>
            <a:chExt cx="1530840" cy="1196908"/>
          </a:xfrm>
        </p:grpSpPr>
        <p:sp>
          <p:nvSpPr>
            <p:cNvPr id="31" name="Freeform 31"/>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p:cNvSpPr txBox="1"/>
            <p:nvPr/>
          </p:nvSpPr>
          <p:spPr>
            <a:xfrm>
              <a:off x="0" y="-38100"/>
              <a:ext cx="1530840"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33"/>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p:cNvGrpSpPr/>
          <p:nvPr/>
        </p:nvGrpSpPr>
        <p:grpSpPr>
          <a:xfrm>
            <a:off x="5558548" y="3628968"/>
            <a:ext cx="2438570" cy="72008"/>
            <a:chOff x="0" y="0"/>
            <a:chExt cx="735332" cy="155003"/>
          </a:xfrm>
        </p:grpSpPr>
        <p:sp>
          <p:nvSpPr>
            <p:cNvPr id="38" name="Freeform 38"/>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p:cNvSpPr txBox="1"/>
            <p:nvPr/>
          </p:nvSpPr>
          <p:spPr>
            <a:xfrm>
              <a:off x="0" y="-38100"/>
              <a:ext cx="735332" cy="19310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مربع نص 7">
            <a:extLst>
              <a:ext uri="{FF2B5EF4-FFF2-40B4-BE49-F238E27FC236}">
                <a16:creationId xmlns:a16="http://schemas.microsoft.com/office/drawing/2014/main" id="{E4F6D7F7-27A1-13F9-C7F0-D9BE3CDAC5BB}"/>
              </a:ext>
            </a:extLst>
          </p:cNvPr>
          <p:cNvSpPr txBox="1"/>
          <p:nvPr/>
        </p:nvSpPr>
        <p:spPr>
          <a:xfrm>
            <a:off x="3539115" y="2580704"/>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EG" sz="5400" b="1" dirty="0">
                <a:solidFill>
                  <a:srgbClr val="E9535D"/>
                </a:solidFill>
                <a:latin typeface="Traditional Arabic" panose="02020603050405020304" pitchFamily="18" charset="-78"/>
                <a:ea typeface="Harmattan" panose="01000503000000020003" pitchFamily="2" charset="-78"/>
                <a:cs typeface="Traditional Arabic" panose="02020603050405020304" pitchFamily="18" charset="-78"/>
              </a:rPr>
              <a:t>أهداف الاتصال</a:t>
            </a:r>
          </a:p>
        </p:txBody>
      </p:sp>
      <p:sp>
        <p:nvSpPr>
          <p:cNvPr id="9" name="مربع نص 8">
            <a:extLst>
              <a:ext uri="{FF2B5EF4-FFF2-40B4-BE49-F238E27FC236}">
                <a16:creationId xmlns:a16="http://schemas.microsoft.com/office/drawing/2014/main" id="{1ED3B771-30DE-4253-CD71-CC9E01E9C021}"/>
              </a:ext>
            </a:extLst>
          </p:cNvPr>
          <p:cNvSpPr txBox="1"/>
          <p:nvPr/>
        </p:nvSpPr>
        <p:spPr>
          <a:xfrm>
            <a:off x="2964754" y="4114929"/>
            <a:ext cx="5920154" cy="1449115"/>
          </a:xfrm>
          <a:prstGeom prst="rect">
            <a:avLst/>
          </a:prstGeom>
          <a:noFill/>
        </p:spPr>
        <p:txBody>
          <a:bodyPr wrap="square">
            <a:spAutoFit/>
          </a:bodyPr>
          <a:lstStyle/>
          <a:p>
            <a:pPr algn="r" rtl="1">
              <a:spcBef>
                <a:spcPts val="0"/>
              </a:spcBef>
              <a:spcAft>
                <a:spcPts val="500"/>
              </a:spcAft>
            </a:pPr>
            <a:r>
              <a:rPr lang="ar-EG" sz="2800" b="1" i="0" u="none" strike="noStrike" dirty="0">
                <a:solidFill>
                  <a:srgbClr val="262000"/>
                </a:solidFill>
                <a:effectLst/>
                <a:latin typeface="Traditional Arabic" panose="02020603050405020304" pitchFamily="18" charset="-78"/>
                <a:cs typeface="Traditional Arabic" panose="02020603050405020304" pitchFamily="18" charset="-78"/>
              </a:rPr>
              <a:t>يمكن إيجاز أهداف الاتصال الإداري فيما يأتي:</a:t>
            </a:r>
            <a:endParaRPr lang="ar-EG" sz="2800" b="1" dirty="0">
              <a:effectLst/>
              <a:latin typeface="Traditional Arabic" panose="02020603050405020304" pitchFamily="18" charset="-78"/>
              <a:cs typeface="Traditional Arabic" panose="02020603050405020304" pitchFamily="18" charset="-78"/>
            </a:endParaRPr>
          </a:p>
          <a:p>
            <a:br>
              <a:rPr lang="ar-EG" sz="2800" b="1" dirty="0">
                <a:latin typeface="Traditional Arabic" panose="02020603050405020304" pitchFamily="18" charset="-78"/>
                <a:cs typeface="Traditional Arabic" panose="02020603050405020304" pitchFamily="18" charset="-78"/>
              </a:rPr>
            </a:br>
            <a:endParaRPr lang="en-US" sz="28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E1C50209-E30E-30B2-DA8F-632AA77E4715}"/>
              </a:ext>
            </a:extLst>
          </p:cNvPr>
          <p:cNvSpPr txBox="1"/>
          <p:nvPr/>
        </p:nvSpPr>
        <p:spPr>
          <a:xfrm>
            <a:off x="2203939" y="1412776"/>
            <a:ext cx="4736122" cy="4154984"/>
          </a:xfrm>
          <a:prstGeom prst="rect">
            <a:avLst/>
          </a:prstGeom>
          <a:noFill/>
        </p:spPr>
        <p:txBody>
          <a:bodyPr wrap="square">
            <a:spAutoFit/>
          </a:bodyPr>
          <a:lstStyle/>
          <a:p>
            <a:pPr algn="ctr"/>
            <a:r>
              <a:rPr lang="ar-EG" sz="4400" b="1" i="0" u="none" strike="noStrike" dirty="0">
                <a:solidFill>
                  <a:srgbClr val="002060"/>
                </a:solidFill>
                <a:effectLst/>
                <a:latin typeface="Arial" panose="020B0604020202020204" pitchFamily="34" charset="0"/>
              </a:rPr>
              <a:t>1. تعريف المرؤوسين بالأهداف والسياسات والبرامج والخطط العامة والتفصيلية التي وضعت لتحقيق أهداف وسياسات المنشأة.</a:t>
            </a:r>
            <a:endParaRPr lang="en-US" sz="4400" b="1" dirty="0">
              <a:solidFill>
                <a:srgbClr val="002060"/>
              </a:solidFill>
            </a:endParaRPr>
          </a:p>
        </p:txBody>
      </p:sp>
    </p:spTree>
    <p:extLst>
      <p:ext uri="{BB962C8B-B14F-4D97-AF65-F5344CB8AC3E}">
        <p14:creationId xmlns:p14="http://schemas.microsoft.com/office/powerpoint/2010/main" val="394057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E1C50209-E30E-30B2-DA8F-632AA77E4715}"/>
              </a:ext>
            </a:extLst>
          </p:cNvPr>
          <p:cNvSpPr txBox="1"/>
          <p:nvPr/>
        </p:nvSpPr>
        <p:spPr>
          <a:xfrm>
            <a:off x="2203939" y="1700808"/>
            <a:ext cx="4736122" cy="3785652"/>
          </a:xfrm>
          <a:prstGeom prst="rect">
            <a:avLst/>
          </a:prstGeom>
          <a:noFill/>
        </p:spPr>
        <p:txBody>
          <a:bodyPr wrap="square">
            <a:spAutoFit/>
          </a:bodyPr>
          <a:lstStyle/>
          <a:p>
            <a:pPr algn="ctr"/>
            <a:r>
              <a:rPr lang="ar-EG" sz="4000" b="1" dirty="0">
                <a:solidFill>
                  <a:srgbClr val="002060"/>
                </a:solidFill>
              </a:rPr>
              <a:t>2 شرح القواعد والإجراءات التنفيذية وتفسيرها، وتوضيح أهميتها وارتباطها بالأهداف العامة للمنشأة؛ حتى يمكن إقناع المرؤوسين بهذه القواعد والإجراءات.</a:t>
            </a:r>
            <a:endParaRPr lang="ar-EG" sz="6600" b="1" dirty="0">
              <a:solidFill>
                <a:srgbClr val="002060"/>
              </a:solidFill>
            </a:endParaRPr>
          </a:p>
        </p:txBody>
      </p:sp>
    </p:spTree>
    <p:extLst>
      <p:ext uri="{BB962C8B-B14F-4D97-AF65-F5344CB8AC3E}">
        <p14:creationId xmlns:p14="http://schemas.microsoft.com/office/powerpoint/2010/main" val="173930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E1C50209-E30E-30B2-DA8F-632AA77E4715}"/>
              </a:ext>
            </a:extLst>
          </p:cNvPr>
          <p:cNvSpPr txBox="1"/>
          <p:nvPr/>
        </p:nvSpPr>
        <p:spPr>
          <a:xfrm>
            <a:off x="1763688" y="1536174"/>
            <a:ext cx="5874735" cy="3785652"/>
          </a:xfrm>
          <a:prstGeom prst="rect">
            <a:avLst/>
          </a:prstGeom>
          <a:noFill/>
        </p:spPr>
        <p:txBody>
          <a:bodyPr wrap="square">
            <a:spAutoFit/>
          </a:bodyPr>
          <a:lstStyle/>
          <a:p>
            <a:pPr algn="ctr"/>
            <a:r>
              <a:rPr lang="ar-EG" sz="4000" b="1" dirty="0">
                <a:solidFill>
                  <a:srgbClr val="002060"/>
                </a:solidFill>
              </a:rPr>
              <a:t>3 متابعة الإنجاز من خلال تقارير المعلومات الصاعدة من أسفل إلى أعلى التي توضح مستويات الإنجاز ومعدلاته، ومقارنتها بالمستويات والمعدلات المحددة، وبالخطط والبرامج العامة والتفصيلية، وبذلك يقوم الإنجاز والأداء.</a:t>
            </a:r>
            <a:endParaRPr lang="ar-EG" sz="6000" b="1" dirty="0">
              <a:solidFill>
                <a:srgbClr val="002060"/>
              </a:solidFill>
            </a:endParaRPr>
          </a:p>
        </p:txBody>
      </p:sp>
    </p:spTree>
    <p:extLst>
      <p:ext uri="{BB962C8B-B14F-4D97-AF65-F5344CB8AC3E}">
        <p14:creationId xmlns:p14="http://schemas.microsoft.com/office/powerpoint/2010/main" val="12797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E1C50209-E30E-30B2-DA8F-632AA77E4715}"/>
              </a:ext>
            </a:extLst>
          </p:cNvPr>
          <p:cNvSpPr txBox="1"/>
          <p:nvPr/>
        </p:nvSpPr>
        <p:spPr>
          <a:xfrm>
            <a:off x="2203939" y="1228397"/>
            <a:ext cx="4736122" cy="4401205"/>
          </a:xfrm>
          <a:prstGeom prst="rect">
            <a:avLst/>
          </a:prstGeom>
          <a:noFill/>
        </p:spPr>
        <p:txBody>
          <a:bodyPr wrap="square">
            <a:spAutoFit/>
          </a:bodyPr>
          <a:lstStyle/>
          <a:p>
            <a:pPr algn="ctr"/>
            <a:r>
              <a:rPr lang="ar-EG" sz="4000" b="1" dirty="0">
                <a:solidFill>
                  <a:srgbClr val="002060"/>
                </a:solidFill>
              </a:rPr>
              <a:t>4. تبادل المعلومات بين وحدات المستوى التنظيمي الواحد (الاتصال الأفقي) التي تسهم في تحقيق التكامل؛ لإنجاز الأعمال والتنسيق في الأداء الذي يؤدي إلى تحقيق الأهداف بالدقة والسرعة المطلوبتين</a:t>
            </a:r>
            <a:endParaRPr lang="ar-EG" sz="8000" b="1" dirty="0">
              <a:solidFill>
                <a:srgbClr val="002060"/>
              </a:solidFill>
            </a:endParaRPr>
          </a:p>
        </p:txBody>
      </p:sp>
    </p:spTree>
    <p:extLst>
      <p:ext uri="{BB962C8B-B14F-4D97-AF65-F5344CB8AC3E}">
        <p14:creationId xmlns:p14="http://schemas.microsoft.com/office/powerpoint/2010/main" val="373587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E1C50209-E30E-30B2-DA8F-632AA77E4715}"/>
              </a:ext>
            </a:extLst>
          </p:cNvPr>
          <p:cNvSpPr txBox="1"/>
          <p:nvPr/>
        </p:nvSpPr>
        <p:spPr>
          <a:xfrm>
            <a:off x="1346151" y="1347951"/>
            <a:ext cx="6040765" cy="4401205"/>
          </a:xfrm>
          <a:prstGeom prst="rect">
            <a:avLst/>
          </a:prstGeom>
          <a:noFill/>
        </p:spPr>
        <p:txBody>
          <a:bodyPr wrap="square">
            <a:spAutoFit/>
          </a:bodyPr>
          <a:lstStyle/>
          <a:p>
            <a:pPr algn="ctr"/>
            <a:r>
              <a:rPr lang="ar-EG" sz="4000" b="1" dirty="0">
                <a:solidFill>
                  <a:srgbClr val="002060"/>
                </a:solidFill>
              </a:rPr>
              <a:t>5- استمالة الأفراد وحلهم، وإثارة دوافعهم للعمل والإنجاز؛ لأن نظام الاتصال يؤكد على ضرورة التفاعل بين الأفراد، وبذلك يُشعر الفرد بأهميته وسط المجموعة، حيث يكون مصدرًا للمعلومات ومتلقيًا لها فيزداد لديه حب العمل والإقبال عليه بجد وإخلاص</a:t>
            </a:r>
            <a:endParaRPr lang="ar-EG" sz="13800" b="1" dirty="0">
              <a:solidFill>
                <a:srgbClr val="002060"/>
              </a:solidFill>
            </a:endParaRPr>
          </a:p>
        </p:txBody>
      </p:sp>
    </p:spTree>
    <p:extLst>
      <p:ext uri="{BB962C8B-B14F-4D97-AF65-F5344CB8AC3E}">
        <p14:creationId xmlns:p14="http://schemas.microsoft.com/office/powerpoint/2010/main" val="386185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E1C50209-E30E-30B2-DA8F-632AA77E4715}"/>
              </a:ext>
            </a:extLst>
          </p:cNvPr>
          <p:cNvSpPr txBox="1"/>
          <p:nvPr/>
        </p:nvSpPr>
        <p:spPr>
          <a:xfrm>
            <a:off x="2203938" y="1412274"/>
            <a:ext cx="4736122" cy="3170099"/>
          </a:xfrm>
          <a:prstGeom prst="rect">
            <a:avLst/>
          </a:prstGeom>
          <a:noFill/>
        </p:spPr>
        <p:txBody>
          <a:bodyPr wrap="square">
            <a:spAutoFit/>
          </a:bodyPr>
          <a:lstStyle/>
          <a:p>
            <a:pPr algn="ctr"/>
            <a:r>
              <a:rPr lang="ar-EG" sz="4000" b="1" dirty="0">
                <a:solidFill>
                  <a:srgbClr val="002060"/>
                </a:solidFill>
              </a:rPr>
              <a:t>6. تأكيد علاقات العمل بين الوحدات والأفراد في المستويات التنظيمية المختلفة التي تؤدي .</a:t>
            </a:r>
          </a:p>
          <a:p>
            <a:pPr algn="ctr"/>
            <a:r>
              <a:rPr lang="ar-EG" sz="4000" b="1" dirty="0">
                <a:solidFill>
                  <a:srgbClr val="002060"/>
                </a:solidFill>
              </a:rPr>
              <a:t>الفريق، وروح المجموعة في إنجاز الأعمال والانتماء للمنشأة.</a:t>
            </a:r>
          </a:p>
        </p:txBody>
      </p:sp>
    </p:spTree>
    <p:extLst>
      <p:ext uri="{BB962C8B-B14F-4D97-AF65-F5344CB8AC3E}">
        <p14:creationId xmlns:p14="http://schemas.microsoft.com/office/powerpoint/2010/main" val="307987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25F620A2-18B2-3CDA-0141-F3AC06F57C2C}"/>
              </a:ext>
            </a:extLst>
          </p:cNvPr>
          <p:cNvPicPr>
            <a:picLocks noChangeAspect="1"/>
          </p:cNvPicPr>
          <p:nvPr/>
        </p:nvPicPr>
        <p:blipFill>
          <a:blip r:embed="rId2"/>
          <a:stretch>
            <a:fillRect/>
          </a:stretch>
        </p:blipFill>
        <p:spPr>
          <a:xfrm>
            <a:off x="431431" y="620688"/>
            <a:ext cx="8281138" cy="5040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6177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DB84571B-A8F8-6B7A-7A7C-9FC7568EE34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7284C05-0BDC-080E-251C-9757B64BFF23}"/>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BBE12702-DC9D-3E9D-DA67-BE9C52D0C72A}"/>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AECDBAE7-E0FF-0F08-50BD-2D88E1DB8D4B}"/>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940FB331-2E2C-B75A-6B2E-8EB5F610D497}"/>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3431F1F0-3FB3-0590-36E0-D07070E04226}"/>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5238560E-C2AD-E3D0-DCE4-39E5AA97C406}"/>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18CDE0C4-C655-8A5F-70D5-93D1A841FD79}"/>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48DCA4AA-A4C8-D968-C6D1-0C9821CBEAE3}"/>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2B6DC8FC-7E05-D5C3-3B1E-C1928A2694F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B4F08EA6-2237-D56D-F08E-172C7546590B}"/>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9BA7A1A8-4140-A94F-6461-16F4D51AA9FC}"/>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F447DF12-ED40-C300-68AE-7827CA9AFA2C}"/>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1026479C-8764-F15A-500D-ABF149D87D8E}"/>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D56C6493-7A07-6644-5ECE-860CE2383580}"/>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75508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1475656" y="2564904"/>
            <a:ext cx="5918094" cy="2554545"/>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EG" sz="4000" b="1" dirty="0"/>
              <a:t>ناقش مع زملائك أهم أهداف عملية الاتصال في:</a:t>
            </a:r>
          </a:p>
          <a:p>
            <a:pPr marL="457200" indent="-457200">
              <a:buFont typeface="Arial" panose="020B0604020202020204" pitchFamily="34" charset="0"/>
              <a:buChar char="•"/>
            </a:pPr>
            <a:r>
              <a:rPr lang="ar-EG" sz="4000" b="1" dirty="0"/>
              <a:t>المدرسة.</a:t>
            </a:r>
          </a:p>
          <a:p>
            <a:pPr marL="457200" indent="-457200">
              <a:buFont typeface="Arial" panose="020B0604020202020204" pitchFamily="34" charset="0"/>
              <a:buChar char="•"/>
            </a:pPr>
            <a:r>
              <a:rPr lang="ar-EG" sz="4000" b="1" dirty="0"/>
              <a:t>العمل.</a:t>
            </a:r>
          </a:p>
        </p:txBody>
      </p:sp>
    </p:spTree>
    <p:extLst>
      <p:ext uri="{BB962C8B-B14F-4D97-AF65-F5344CB8AC3E}">
        <p14:creationId xmlns:p14="http://schemas.microsoft.com/office/powerpoint/2010/main" val="178027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8A314249-399C-AE3E-85C8-B251AC5A41E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2713AE0-0D5C-4466-FE6B-741F791C3577}"/>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AB5D95EF-660F-6D3D-6797-AEAB222FCD4F}"/>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872BAEF7-A859-B9DF-FDBB-CE50D71DA6D2}"/>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485E2227-9276-1226-0140-8F57DECF05BB}"/>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D423C06E-79AB-1B80-EB36-29B46C3203B8}"/>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49D46016-1A20-622A-D5A4-B1BB713FE97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9032B24-EE78-D7CF-AB9A-43CA93626906}"/>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CA935FE9-E7F7-0D60-CBC7-1E1DE61F5BBE}"/>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A8EA82FA-3FE1-93A0-60BE-F0ECA50D3B3E}"/>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39383CA8-398D-6163-F35C-4D71150D4F93}"/>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9FECBB01-4632-B2EB-FAF2-CFCAD7EB98C9}"/>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01FC8445-FA1C-13CF-3EC8-7457CF2424AC}"/>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a:extLst>
              <a:ext uri="{FF2B5EF4-FFF2-40B4-BE49-F238E27FC236}">
                <a16:creationId xmlns:a16="http://schemas.microsoft.com/office/drawing/2014/main" id="{9DD81F92-B769-2D1E-D271-FE30A8350193}"/>
              </a:ext>
            </a:extLst>
          </p:cNvPr>
          <p:cNvGrpSpPr/>
          <p:nvPr/>
        </p:nvGrpSpPr>
        <p:grpSpPr>
          <a:xfrm>
            <a:off x="514350" y="2868144"/>
            <a:ext cx="3111528" cy="2272254"/>
            <a:chOff x="0" y="0"/>
            <a:chExt cx="1638994" cy="1196908"/>
          </a:xfrm>
        </p:grpSpPr>
        <p:sp>
          <p:nvSpPr>
            <p:cNvPr id="15" name="Freeform 15">
              <a:extLst>
                <a:ext uri="{FF2B5EF4-FFF2-40B4-BE49-F238E27FC236}">
                  <a16:creationId xmlns:a16="http://schemas.microsoft.com/office/drawing/2014/main" id="{D4DBC11A-C3CE-F9A1-3DFE-B8B8407E2AB6}"/>
                </a:ext>
              </a:extLst>
            </p:cNvPr>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a:extLst>
                <a:ext uri="{FF2B5EF4-FFF2-40B4-BE49-F238E27FC236}">
                  <a16:creationId xmlns:a16="http://schemas.microsoft.com/office/drawing/2014/main" id="{167812BE-A572-9113-9CB0-C50BBC01AF0D}"/>
                </a:ext>
              </a:extLst>
            </p:cNvPr>
            <p:cNvSpPr txBox="1"/>
            <p:nvPr/>
          </p:nvSpPr>
          <p:spPr>
            <a:xfrm>
              <a:off x="0" y="-38100"/>
              <a:ext cx="1638994"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a:extLst>
              <a:ext uri="{FF2B5EF4-FFF2-40B4-BE49-F238E27FC236}">
                <a16:creationId xmlns:a16="http://schemas.microsoft.com/office/drawing/2014/main" id="{81356D58-2901-67AB-748B-7A98F5685E66}"/>
              </a:ext>
            </a:extLst>
          </p:cNvPr>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a:extLst>
              <a:ext uri="{FF2B5EF4-FFF2-40B4-BE49-F238E27FC236}">
                <a16:creationId xmlns:a16="http://schemas.microsoft.com/office/drawing/2014/main" id="{8F23BFE5-0D92-2641-C0BF-C363C42BBCBB}"/>
              </a:ext>
            </a:extLst>
          </p:cNvPr>
          <p:cNvGrpSpPr/>
          <p:nvPr/>
        </p:nvGrpSpPr>
        <p:grpSpPr>
          <a:xfrm>
            <a:off x="634236" y="2441855"/>
            <a:ext cx="2711183" cy="456189"/>
            <a:chOff x="0" y="0"/>
            <a:chExt cx="1428113" cy="240297"/>
          </a:xfrm>
        </p:grpSpPr>
        <p:sp>
          <p:nvSpPr>
            <p:cNvPr id="30" name="Freeform 30">
              <a:extLst>
                <a:ext uri="{FF2B5EF4-FFF2-40B4-BE49-F238E27FC236}">
                  <a16:creationId xmlns:a16="http://schemas.microsoft.com/office/drawing/2014/main" id="{8A541E04-3C98-D8AD-D901-31C139D9A68C}"/>
                </a:ext>
              </a:extLst>
            </p:cNvPr>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a:extLst>
                <a:ext uri="{FF2B5EF4-FFF2-40B4-BE49-F238E27FC236}">
                  <a16:creationId xmlns:a16="http://schemas.microsoft.com/office/drawing/2014/main" id="{DF33FE9A-34E8-7FC0-B59C-B1A9E209CEB4}"/>
                </a:ext>
              </a:extLst>
            </p:cNvPr>
            <p:cNvSpPr txBox="1"/>
            <p:nvPr/>
          </p:nvSpPr>
          <p:spPr>
            <a:xfrm>
              <a:off x="0" y="-38100"/>
              <a:ext cx="142811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مربع نص 32">
            <a:extLst>
              <a:ext uri="{FF2B5EF4-FFF2-40B4-BE49-F238E27FC236}">
                <a16:creationId xmlns:a16="http://schemas.microsoft.com/office/drawing/2014/main" id="{1776E8A7-F8F5-2D48-4168-BEBBF321D240}"/>
              </a:ext>
            </a:extLst>
          </p:cNvPr>
          <p:cNvSpPr txBox="1"/>
          <p:nvPr/>
        </p:nvSpPr>
        <p:spPr>
          <a:xfrm>
            <a:off x="627335" y="2414741"/>
            <a:ext cx="2825922" cy="2126223"/>
          </a:xfrm>
          <a:prstGeom prst="rect">
            <a:avLst/>
          </a:prstGeom>
          <a:noFill/>
        </p:spPr>
        <p:txBody>
          <a:bodyPr wrap="square">
            <a:spAutoFit/>
          </a:bodyPr>
          <a:lstStyle/>
          <a:p>
            <a:pPr lvl="0" algn="ctr">
              <a:spcAft>
                <a:spcPts val="500"/>
              </a:spcAft>
              <a:defRPr/>
            </a:pPr>
            <a:r>
              <a:rPr lang="ar-EG" sz="3200" b="1" dirty="0">
                <a:solidFill>
                  <a:srgbClr val="00B050"/>
                </a:solidFill>
                <a:latin typeface="Traditional Arabic" panose="02020603050405020304" pitchFamily="18" charset="-78"/>
                <a:cs typeface="Traditional Arabic" panose="02020603050405020304" pitchFamily="18" charset="-78"/>
              </a:rPr>
              <a:t>الهدف الثاني</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المقارنة بين أنواع الاتصال.</a:t>
            </a:r>
            <a:endParaRPr lang="ar-EG"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5337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1236DF01-BA82-24DF-9413-01BF40F739D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C6C250F-FBFC-59C2-A7B3-149F876ECD87}"/>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61138225-7E22-0A96-CE7B-2C20D2A477B3}"/>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EE822C69-86BD-56C4-6B3B-54CAD08960BB}"/>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0E523D9-32BB-E9C9-B195-D01C30FB1460}"/>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6C0F1887-471F-6371-4A33-6F0429EDA390}"/>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FDCF1C71-8256-476C-B989-FA25F59418D4}"/>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3D6EF5FC-3C7A-B9AD-5774-8368BECB6B4D}"/>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9916AB74-CCF1-1A0E-5DF4-56D1DB35EBF0}"/>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79502C82-AC15-7511-AF1C-5D00507EBE8D}"/>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D238822A-EA48-EF58-5D41-908E5BB0D538}"/>
              </a:ext>
            </a:extLst>
          </p:cNvPr>
          <p:cNvGrpSpPr/>
          <p:nvPr/>
        </p:nvGrpSpPr>
        <p:grpSpPr>
          <a:xfrm>
            <a:off x="724955" y="2494903"/>
            <a:ext cx="8115300" cy="2272254"/>
            <a:chOff x="0" y="0"/>
            <a:chExt cx="4274726" cy="1196908"/>
          </a:xfrm>
        </p:grpSpPr>
        <p:sp>
          <p:nvSpPr>
            <p:cNvPr id="25" name="Freeform 25">
              <a:extLst>
                <a:ext uri="{FF2B5EF4-FFF2-40B4-BE49-F238E27FC236}">
                  <a16:creationId xmlns:a16="http://schemas.microsoft.com/office/drawing/2014/main" id="{EB8ACB58-E68D-1960-5065-5475480F2011}"/>
                </a:ext>
              </a:extLst>
            </p:cNvPr>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a:extLst>
                <a:ext uri="{FF2B5EF4-FFF2-40B4-BE49-F238E27FC236}">
                  <a16:creationId xmlns:a16="http://schemas.microsoft.com/office/drawing/2014/main" id="{E87F456D-4E2E-0B0D-216D-F1965FA6A190}"/>
                </a:ext>
              </a:extLst>
            </p:cNvPr>
            <p:cNvSpPr txBox="1"/>
            <p:nvPr/>
          </p:nvSpPr>
          <p:spPr>
            <a:xfrm>
              <a:off x="0" y="-38100"/>
              <a:ext cx="4274726"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83DEB990-FC58-F272-7EF0-2794CBB882DF}"/>
              </a:ext>
            </a:extLst>
          </p:cNvPr>
          <p:cNvGrpSpPr/>
          <p:nvPr/>
        </p:nvGrpSpPr>
        <p:grpSpPr>
          <a:xfrm>
            <a:off x="514350" y="2868144"/>
            <a:ext cx="3538355" cy="2272254"/>
            <a:chOff x="0" y="0"/>
            <a:chExt cx="1863825" cy="1196908"/>
          </a:xfrm>
        </p:grpSpPr>
        <p:sp>
          <p:nvSpPr>
            <p:cNvPr id="28" name="Freeform 28">
              <a:extLst>
                <a:ext uri="{FF2B5EF4-FFF2-40B4-BE49-F238E27FC236}">
                  <a16:creationId xmlns:a16="http://schemas.microsoft.com/office/drawing/2014/main" id="{831E8767-F1BB-ADC5-A53E-A32B7999BBD9}"/>
                </a:ext>
              </a:extLst>
            </p:cNvPr>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a:extLst>
                <a:ext uri="{FF2B5EF4-FFF2-40B4-BE49-F238E27FC236}">
                  <a16:creationId xmlns:a16="http://schemas.microsoft.com/office/drawing/2014/main" id="{3B81BCD0-352F-048F-EB69-EC6A32E92136}"/>
                </a:ext>
              </a:extLst>
            </p:cNvPr>
            <p:cNvSpPr txBox="1"/>
            <p:nvPr/>
          </p:nvSpPr>
          <p:spPr>
            <a:xfrm>
              <a:off x="0" y="-38100"/>
              <a:ext cx="1863825"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B6D0A7A5-EDDB-720F-F3C1-946F27194BEC}"/>
              </a:ext>
            </a:extLst>
          </p:cNvPr>
          <p:cNvGrpSpPr/>
          <p:nvPr/>
        </p:nvGrpSpPr>
        <p:grpSpPr>
          <a:xfrm>
            <a:off x="1146882" y="2868144"/>
            <a:ext cx="2906203" cy="2272254"/>
            <a:chOff x="0" y="0"/>
            <a:chExt cx="1530840" cy="1196908"/>
          </a:xfrm>
        </p:grpSpPr>
        <p:sp>
          <p:nvSpPr>
            <p:cNvPr id="31" name="Freeform 31">
              <a:extLst>
                <a:ext uri="{FF2B5EF4-FFF2-40B4-BE49-F238E27FC236}">
                  <a16:creationId xmlns:a16="http://schemas.microsoft.com/office/drawing/2014/main" id="{E68D77FE-825C-A0A7-B8D7-6204334A9060}"/>
                </a:ext>
              </a:extLst>
            </p:cNvPr>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a:extLst>
                <a:ext uri="{FF2B5EF4-FFF2-40B4-BE49-F238E27FC236}">
                  <a16:creationId xmlns:a16="http://schemas.microsoft.com/office/drawing/2014/main" id="{76CD7D86-31F1-20B9-8985-905DBAE5672E}"/>
                </a:ext>
              </a:extLst>
            </p:cNvPr>
            <p:cNvSpPr txBox="1"/>
            <p:nvPr/>
          </p:nvSpPr>
          <p:spPr>
            <a:xfrm>
              <a:off x="0" y="-38100"/>
              <a:ext cx="1530840"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33">
            <a:extLst>
              <a:ext uri="{FF2B5EF4-FFF2-40B4-BE49-F238E27FC236}">
                <a16:creationId xmlns:a16="http://schemas.microsoft.com/office/drawing/2014/main" id="{4192A1EF-852C-B92C-B325-BDE5D5F50BFE}"/>
              </a:ext>
            </a:extLst>
          </p:cNvPr>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a:extLst>
              <a:ext uri="{FF2B5EF4-FFF2-40B4-BE49-F238E27FC236}">
                <a16:creationId xmlns:a16="http://schemas.microsoft.com/office/drawing/2014/main" id="{FFF4D06E-70FC-D31C-F0BF-B3E799177E86}"/>
              </a:ext>
            </a:extLst>
          </p:cNvPr>
          <p:cNvGrpSpPr/>
          <p:nvPr/>
        </p:nvGrpSpPr>
        <p:grpSpPr>
          <a:xfrm>
            <a:off x="5436096" y="3984091"/>
            <a:ext cx="2438570" cy="72008"/>
            <a:chOff x="0" y="0"/>
            <a:chExt cx="735332" cy="155003"/>
          </a:xfrm>
        </p:grpSpPr>
        <p:sp>
          <p:nvSpPr>
            <p:cNvPr id="38" name="Freeform 38">
              <a:extLst>
                <a:ext uri="{FF2B5EF4-FFF2-40B4-BE49-F238E27FC236}">
                  <a16:creationId xmlns:a16="http://schemas.microsoft.com/office/drawing/2014/main" id="{C7B2BB58-4C32-A4F4-E597-9D76F1B8907F}"/>
                </a:ext>
              </a:extLst>
            </p:cNvPr>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a:extLst>
                <a:ext uri="{FF2B5EF4-FFF2-40B4-BE49-F238E27FC236}">
                  <a16:creationId xmlns:a16="http://schemas.microsoft.com/office/drawing/2014/main" id="{801C8DA0-4A1E-38D8-7544-C52D2DEAD1E3}"/>
                </a:ext>
              </a:extLst>
            </p:cNvPr>
            <p:cNvSpPr txBox="1"/>
            <p:nvPr/>
          </p:nvSpPr>
          <p:spPr>
            <a:xfrm>
              <a:off x="0" y="-38100"/>
              <a:ext cx="735332" cy="19310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cs typeface="Traditional Arabic" panose="02020603050405020304" pitchFamily="18" charset="-78"/>
              </a:endParaRPr>
            </a:p>
          </p:txBody>
        </p:sp>
      </p:grpSp>
      <p:sp>
        <p:nvSpPr>
          <p:cNvPr id="10" name="مربع نص 9">
            <a:extLst>
              <a:ext uri="{FF2B5EF4-FFF2-40B4-BE49-F238E27FC236}">
                <a16:creationId xmlns:a16="http://schemas.microsoft.com/office/drawing/2014/main" id="{0483DCA0-3DD4-80B0-E034-66B7E2C71D52}"/>
              </a:ext>
            </a:extLst>
          </p:cNvPr>
          <p:cNvSpPr txBox="1"/>
          <p:nvPr/>
        </p:nvSpPr>
        <p:spPr>
          <a:xfrm>
            <a:off x="3717631" y="3087915"/>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E9535D"/>
                </a:solidFill>
                <a:effectLst/>
                <a:uLnTx/>
                <a:uFillTx/>
                <a:latin typeface="Traditional Arabic" panose="02020603050405020304" pitchFamily="18" charset="-78"/>
                <a:ea typeface="Harmattan" panose="01000503000000020003" pitchFamily="2" charset="-78"/>
                <a:cs typeface="Traditional Arabic" panose="02020603050405020304" pitchFamily="18" charset="-78"/>
              </a:rPr>
              <a:t>أنواع الاتصال</a:t>
            </a:r>
          </a:p>
        </p:txBody>
      </p:sp>
    </p:spTree>
    <p:extLst>
      <p:ext uri="{BB962C8B-B14F-4D97-AF65-F5344CB8AC3E}">
        <p14:creationId xmlns:p14="http://schemas.microsoft.com/office/powerpoint/2010/main" val="2583946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10"/>
                                        </p:tgtEl>
                                        <p:attrNameLst>
                                          <p:attrName>style.color</p:attrName>
                                        </p:attrNameLst>
                                      </p:cBhvr>
                                      <p:by>
                                        <p:hsl h="7200000" s="0" l="0"/>
                                      </p:by>
                                    </p:animClr>
                                    <p:animClr clrSpc="hsl" dir="cw">
                                      <p:cBhvr>
                                        <p:cTn id="7" dur="500" fill="hold"/>
                                        <p:tgtEl>
                                          <p:spTgt spid="10"/>
                                        </p:tgtEl>
                                        <p:attrNameLst>
                                          <p:attrName>fillcolor</p:attrName>
                                        </p:attrNameLst>
                                      </p:cBhvr>
                                      <p:by>
                                        <p:hsl h="7200000" s="0" l="0"/>
                                      </p:by>
                                    </p:animClr>
                                    <p:animClr clrSpc="hsl" dir="cw">
                                      <p:cBhvr>
                                        <p:cTn id="8" dur="500" fill="hold"/>
                                        <p:tgtEl>
                                          <p:spTgt spid="10"/>
                                        </p:tgtEl>
                                        <p:attrNameLst>
                                          <p:attrName>stroke.color</p:attrName>
                                        </p:attrNameLst>
                                      </p:cBhvr>
                                      <p:by>
                                        <p:hsl h="7200000" s="0" l="0"/>
                                      </p:by>
                                    </p:animClr>
                                    <p:set>
                                      <p:cBhvr>
                                        <p:cTn id="9" dur="500" fill="hold"/>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06BF13FC-93FF-DB40-5492-FDC69D677CF1}"/>
              </a:ext>
            </a:extLst>
          </p:cNvPr>
          <p:cNvGraphicFramePr/>
          <p:nvPr>
            <p:extLst>
              <p:ext uri="{D42A27DB-BD31-4B8C-83A1-F6EECF244321}">
                <p14:modId xmlns:p14="http://schemas.microsoft.com/office/powerpoint/2010/main" val="325396378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804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graphicEl>
                                              <a:dgm id="{6F90AD6C-8EA9-481E-881E-866A3E16BFC2}"/>
                                            </p:graphicEl>
                                          </p:spTgt>
                                        </p:tgtEl>
                                        <p:attrNameLst>
                                          <p:attrName>style.visibility</p:attrName>
                                        </p:attrNameLst>
                                      </p:cBhvr>
                                      <p:to>
                                        <p:strVal val="visible"/>
                                      </p:to>
                                    </p:set>
                                    <p:animEffect transition="in" filter="randombar(horizontal)">
                                      <p:cBhvr>
                                        <p:cTn id="7" dur="500"/>
                                        <p:tgtEl>
                                          <p:spTgt spid="2">
                                            <p:graphicEl>
                                              <a:dgm id="{6F90AD6C-8EA9-481E-881E-866A3E16BFC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graphicEl>
                                              <a:dgm id="{F3AE3B29-1B9F-4459-AE19-31DCC88D8F8F}"/>
                                            </p:graphicEl>
                                          </p:spTgt>
                                        </p:tgtEl>
                                        <p:attrNameLst>
                                          <p:attrName>style.visibility</p:attrName>
                                        </p:attrNameLst>
                                      </p:cBhvr>
                                      <p:to>
                                        <p:strVal val="visible"/>
                                      </p:to>
                                    </p:set>
                                    <p:animEffect transition="in" filter="randombar(horizontal)">
                                      <p:cBhvr>
                                        <p:cTn id="12" dur="500"/>
                                        <p:tgtEl>
                                          <p:spTgt spid="2">
                                            <p:graphicEl>
                                              <a:dgm id="{F3AE3B29-1B9F-4459-AE19-31DCC88D8F8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graphicEl>
                                              <a:dgm id="{CCAC5D9A-C1C0-4974-94B7-AB03AED1705B}"/>
                                            </p:graphicEl>
                                          </p:spTgt>
                                        </p:tgtEl>
                                        <p:attrNameLst>
                                          <p:attrName>style.visibility</p:attrName>
                                        </p:attrNameLst>
                                      </p:cBhvr>
                                      <p:to>
                                        <p:strVal val="visible"/>
                                      </p:to>
                                    </p:set>
                                    <p:animEffect transition="in" filter="randombar(horizontal)">
                                      <p:cBhvr>
                                        <p:cTn id="17" dur="500"/>
                                        <p:tgtEl>
                                          <p:spTgt spid="2">
                                            <p:graphicEl>
                                              <a:dgm id="{CCAC5D9A-C1C0-4974-94B7-AB03AED170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5503810-5D12-3730-AE4B-9A1BCFF0EBAF}"/>
              </a:ext>
            </a:extLst>
          </p:cNvPr>
          <p:cNvSpPr/>
          <p:nvPr/>
        </p:nvSpPr>
        <p:spPr>
          <a:xfrm>
            <a:off x="1719064" y="977151"/>
            <a:ext cx="5517232"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1907704" y="1628800"/>
            <a:ext cx="5517232" cy="707886"/>
          </a:xfrm>
          <a:prstGeom prst="rect">
            <a:avLst/>
          </a:prstGeom>
          <a:noFill/>
        </p:spPr>
        <p:txBody>
          <a:bodyPr wrap="square" rtlCol="0">
            <a:spAutoFit/>
          </a:bodyPr>
          <a:lstStyle/>
          <a:p>
            <a:pPr algn="ctr"/>
            <a:r>
              <a:rPr lang="ar-EG" sz="4000" b="1" dirty="0"/>
              <a:t>1- اتصال رسمي ، وغير رسمي</a:t>
            </a:r>
            <a:endParaRPr lang="en-US" sz="40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217286" y="3822862"/>
            <a:ext cx="6858000" cy="769441"/>
          </a:xfrm>
          <a:prstGeom prst="rect">
            <a:avLst/>
          </a:prstGeom>
          <a:noFill/>
        </p:spPr>
        <p:txBody>
          <a:bodyPr wrap="square">
            <a:spAutoFit/>
          </a:bodyPr>
          <a:lstStyle/>
          <a:p>
            <a:pPr marL="457200" indent="-457200" algn="r" rtl="1">
              <a:spcBef>
                <a:spcPts val="0"/>
              </a:spcBef>
              <a:spcAft>
                <a:spcPts val="500"/>
              </a:spcAft>
              <a:buFont typeface="Arial" panose="020B0604020202020204" pitchFamily="34" charset="0"/>
              <a:buChar char="•"/>
            </a:pPr>
            <a:r>
              <a:rPr lang="ar-EG" sz="4400" b="1" i="0" u="none" strike="noStrike" dirty="0">
                <a:solidFill>
                  <a:srgbClr val="2B3481"/>
                </a:solidFill>
                <a:effectLst/>
                <a:latin typeface="Times New Roman" panose="02020603050405020304" pitchFamily="18" charset="0"/>
              </a:rPr>
              <a:t>الاتصال الرسمي:</a:t>
            </a:r>
            <a:endParaRPr lang="ar-EG" sz="4400" b="1" dirty="0">
              <a:solidFill>
                <a:srgbClr val="2B3481"/>
              </a:solidFill>
              <a:effectLst/>
            </a:endParaRPr>
          </a:p>
        </p:txBody>
      </p:sp>
    </p:spTree>
    <p:extLst>
      <p:ext uri="{BB962C8B-B14F-4D97-AF65-F5344CB8AC3E}">
        <p14:creationId xmlns:p14="http://schemas.microsoft.com/office/powerpoint/2010/main" val="159747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C19B984E-F37F-B505-165D-065F04D43E32}"/>
              </a:ext>
            </a:extLst>
          </p:cNvPr>
          <p:cNvGraphicFramePr/>
          <p:nvPr>
            <p:extLst>
              <p:ext uri="{D42A27DB-BD31-4B8C-83A1-F6EECF244321}">
                <p14:modId xmlns:p14="http://schemas.microsoft.com/office/powerpoint/2010/main" val="4127575962"/>
              </p:ext>
            </p:extLst>
          </p:nvPr>
        </p:nvGraphicFramePr>
        <p:xfrm>
          <a:off x="683568" y="620688"/>
          <a:ext cx="772852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450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graphicEl>
                                              <a:dgm id="{D672DD59-A818-42D6-9AE7-E81F9058833F}"/>
                                            </p:graphicEl>
                                          </p:spTgt>
                                        </p:tgtEl>
                                        <p:attrNameLst>
                                          <p:attrName>style.visibility</p:attrName>
                                        </p:attrNameLst>
                                      </p:cBhvr>
                                      <p:to>
                                        <p:strVal val="visible"/>
                                      </p:to>
                                    </p:set>
                                    <p:animEffect transition="in" filter="fade">
                                      <p:cBhvr>
                                        <p:cTn id="7" dur="1000"/>
                                        <p:tgtEl>
                                          <p:spTgt spid="2">
                                            <p:graphicEl>
                                              <a:dgm id="{D672DD59-A818-42D6-9AE7-E81F9058833F}"/>
                                            </p:graphicEl>
                                          </p:spTgt>
                                        </p:tgtEl>
                                      </p:cBhvr>
                                    </p:animEffect>
                                    <p:anim calcmode="lin" valueType="num">
                                      <p:cBhvr>
                                        <p:cTn id="8" dur="1000" fill="hold"/>
                                        <p:tgtEl>
                                          <p:spTgt spid="2">
                                            <p:graphicEl>
                                              <a:dgm id="{D672DD59-A818-42D6-9AE7-E81F9058833F}"/>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dgm id="{D672DD59-A818-42D6-9AE7-E81F9058833F}"/>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graphicEl>
                                              <a:dgm id="{28FA9D6F-6E37-4E6A-9269-D4BB79CAF89B}"/>
                                            </p:graphicEl>
                                          </p:spTgt>
                                        </p:tgtEl>
                                        <p:attrNameLst>
                                          <p:attrName>style.visibility</p:attrName>
                                        </p:attrNameLst>
                                      </p:cBhvr>
                                      <p:to>
                                        <p:strVal val="visible"/>
                                      </p:to>
                                    </p:set>
                                    <p:animEffect transition="in" filter="fade">
                                      <p:cBhvr>
                                        <p:cTn id="14" dur="1000"/>
                                        <p:tgtEl>
                                          <p:spTgt spid="2">
                                            <p:graphicEl>
                                              <a:dgm id="{28FA9D6F-6E37-4E6A-9269-D4BB79CAF89B}"/>
                                            </p:graphicEl>
                                          </p:spTgt>
                                        </p:tgtEl>
                                      </p:cBhvr>
                                    </p:animEffect>
                                    <p:anim calcmode="lin" valueType="num">
                                      <p:cBhvr>
                                        <p:cTn id="15" dur="1000" fill="hold"/>
                                        <p:tgtEl>
                                          <p:spTgt spid="2">
                                            <p:graphicEl>
                                              <a:dgm id="{28FA9D6F-6E37-4E6A-9269-D4BB79CAF89B}"/>
                                            </p:graphicEl>
                                          </p:spTgt>
                                        </p:tgtEl>
                                        <p:attrNameLst>
                                          <p:attrName>ppt_x</p:attrName>
                                        </p:attrNameLst>
                                      </p:cBhvr>
                                      <p:tavLst>
                                        <p:tav tm="0">
                                          <p:val>
                                            <p:strVal val="#ppt_x"/>
                                          </p:val>
                                        </p:tav>
                                        <p:tav tm="100000">
                                          <p:val>
                                            <p:strVal val="#ppt_x"/>
                                          </p:val>
                                        </p:tav>
                                      </p:tavLst>
                                    </p:anim>
                                    <p:anim calcmode="lin" valueType="num">
                                      <p:cBhvr>
                                        <p:cTn id="16" dur="1000" fill="hold"/>
                                        <p:tgtEl>
                                          <p:spTgt spid="2">
                                            <p:graphicEl>
                                              <a:dgm id="{28FA9D6F-6E37-4E6A-9269-D4BB79CAF89B}"/>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graphicEl>
                                              <a:dgm id="{5E52B304-66A3-4B9C-AA7C-DAEFB5D5AFFC}"/>
                                            </p:graphicEl>
                                          </p:spTgt>
                                        </p:tgtEl>
                                        <p:attrNameLst>
                                          <p:attrName>style.visibility</p:attrName>
                                        </p:attrNameLst>
                                      </p:cBhvr>
                                      <p:to>
                                        <p:strVal val="visible"/>
                                      </p:to>
                                    </p:set>
                                    <p:animEffect transition="in" filter="fade">
                                      <p:cBhvr>
                                        <p:cTn id="19" dur="1000"/>
                                        <p:tgtEl>
                                          <p:spTgt spid="2">
                                            <p:graphicEl>
                                              <a:dgm id="{5E52B304-66A3-4B9C-AA7C-DAEFB5D5AFFC}"/>
                                            </p:graphicEl>
                                          </p:spTgt>
                                        </p:tgtEl>
                                      </p:cBhvr>
                                    </p:animEffect>
                                    <p:anim calcmode="lin" valueType="num">
                                      <p:cBhvr>
                                        <p:cTn id="20" dur="1000" fill="hold"/>
                                        <p:tgtEl>
                                          <p:spTgt spid="2">
                                            <p:graphicEl>
                                              <a:dgm id="{5E52B304-66A3-4B9C-AA7C-DAEFB5D5AFFC}"/>
                                            </p:graphicEl>
                                          </p:spTgt>
                                        </p:tgtEl>
                                        <p:attrNameLst>
                                          <p:attrName>ppt_x</p:attrName>
                                        </p:attrNameLst>
                                      </p:cBhvr>
                                      <p:tavLst>
                                        <p:tav tm="0">
                                          <p:val>
                                            <p:strVal val="#ppt_x"/>
                                          </p:val>
                                        </p:tav>
                                        <p:tav tm="100000">
                                          <p:val>
                                            <p:strVal val="#ppt_x"/>
                                          </p:val>
                                        </p:tav>
                                      </p:tavLst>
                                    </p:anim>
                                    <p:anim calcmode="lin" valueType="num">
                                      <p:cBhvr>
                                        <p:cTn id="21" dur="1000" fill="hold"/>
                                        <p:tgtEl>
                                          <p:spTgt spid="2">
                                            <p:graphicEl>
                                              <a:dgm id="{5E52B304-66A3-4B9C-AA7C-DAEFB5D5AFFC}"/>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graphicEl>
                                              <a:dgm id="{34628F14-BA8B-4438-A857-52C2504CE474}"/>
                                            </p:graphicEl>
                                          </p:spTgt>
                                        </p:tgtEl>
                                        <p:attrNameLst>
                                          <p:attrName>style.visibility</p:attrName>
                                        </p:attrNameLst>
                                      </p:cBhvr>
                                      <p:to>
                                        <p:strVal val="visible"/>
                                      </p:to>
                                    </p:set>
                                    <p:animEffect transition="in" filter="fade">
                                      <p:cBhvr>
                                        <p:cTn id="26" dur="1000"/>
                                        <p:tgtEl>
                                          <p:spTgt spid="2">
                                            <p:graphicEl>
                                              <a:dgm id="{34628F14-BA8B-4438-A857-52C2504CE474}"/>
                                            </p:graphicEl>
                                          </p:spTgt>
                                        </p:tgtEl>
                                      </p:cBhvr>
                                    </p:animEffect>
                                    <p:anim calcmode="lin" valueType="num">
                                      <p:cBhvr>
                                        <p:cTn id="27" dur="1000" fill="hold"/>
                                        <p:tgtEl>
                                          <p:spTgt spid="2">
                                            <p:graphicEl>
                                              <a:dgm id="{34628F14-BA8B-4438-A857-52C2504CE474}"/>
                                            </p:graphicEl>
                                          </p:spTgt>
                                        </p:tgtEl>
                                        <p:attrNameLst>
                                          <p:attrName>ppt_x</p:attrName>
                                        </p:attrNameLst>
                                      </p:cBhvr>
                                      <p:tavLst>
                                        <p:tav tm="0">
                                          <p:val>
                                            <p:strVal val="#ppt_x"/>
                                          </p:val>
                                        </p:tav>
                                        <p:tav tm="100000">
                                          <p:val>
                                            <p:strVal val="#ppt_x"/>
                                          </p:val>
                                        </p:tav>
                                      </p:tavLst>
                                    </p:anim>
                                    <p:anim calcmode="lin" valueType="num">
                                      <p:cBhvr>
                                        <p:cTn id="28" dur="1000" fill="hold"/>
                                        <p:tgtEl>
                                          <p:spTgt spid="2">
                                            <p:graphicEl>
                                              <a:dgm id="{34628F14-BA8B-4438-A857-52C2504CE474}"/>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
                                            <p:graphicEl>
                                              <a:dgm id="{35A61EAB-EBBC-4AA3-87DB-692EBB2E556B}"/>
                                            </p:graphicEl>
                                          </p:spTgt>
                                        </p:tgtEl>
                                        <p:attrNameLst>
                                          <p:attrName>style.visibility</p:attrName>
                                        </p:attrNameLst>
                                      </p:cBhvr>
                                      <p:to>
                                        <p:strVal val="visible"/>
                                      </p:to>
                                    </p:set>
                                    <p:animEffect transition="in" filter="fade">
                                      <p:cBhvr>
                                        <p:cTn id="31" dur="1000"/>
                                        <p:tgtEl>
                                          <p:spTgt spid="2">
                                            <p:graphicEl>
                                              <a:dgm id="{35A61EAB-EBBC-4AA3-87DB-692EBB2E556B}"/>
                                            </p:graphicEl>
                                          </p:spTgt>
                                        </p:tgtEl>
                                      </p:cBhvr>
                                    </p:animEffect>
                                    <p:anim calcmode="lin" valueType="num">
                                      <p:cBhvr>
                                        <p:cTn id="32" dur="1000" fill="hold"/>
                                        <p:tgtEl>
                                          <p:spTgt spid="2">
                                            <p:graphicEl>
                                              <a:dgm id="{35A61EAB-EBBC-4AA3-87DB-692EBB2E556B}"/>
                                            </p:graphicEl>
                                          </p:spTgt>
                                        </p:tgtEl>
                                        <p:attrNameLst>
                                          <p:attrName>ppt_x</p:attrName>
                                        </p:attrNameLst>
                                      </p:cBhvr>
                                      <p:tavLst>
                                        <p:tav tm="0">
                                          <p:val>
                                            <p:strVal val="#ppt_x"/>
                                          </p:val>
                                        </p:tav>
                                        <p:tav tm="100000">
                                          <p:val>
                                            <p:strVal val="#ppt_x"/>
                                          </p:val>
                                        </p:tav>
                                      </p:tavLst>
                                    </p:anim>
                                    <p:anim calcmode="lin" valueType="num">
                                      <p:cBhvr>
                                        <p:cTn id="33" dur="1000" fill="hold"/>
                                        <p:tgtEl>
                                          <p:spTgt spid="2">
                                            <p:graphicEl>
                                              <a:dgm id="{35A61EAB-EBBC-4AA3-87DB-692EBB2E556B}"/>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graphicEl>
                                              <a:dgm id="{CBC05518-BE74-4F36-815A-88A730DFE964}"/>
                                            </p:graphicEl>
                                          </p:spTgt>
                                        </p:tgtEl>
                                        <p:attrNameLst>
                                          <p:attrName>style.visibility</p:attrName>
                                        </p:attrNameLst>
                                      </p:cBhvr>
                                      <p:to>
                                        <p:strVal val="visible"/>
                                      </p:to>
                                    </p:set>
                                    <p:animEffect transition="in" filter="fade">
                                      <p:cBhvr>
                                        <p:cTn id="38" dur="1000"/>
                                        <p:tgtEl>
                                          <p:spTgt spid="2">
                                            <p:graphicEl>
                                              <a:dgm id="{CBC05518-BE74-4F36-815A-88A730DFE964}"/>
                                            </p:graphicEl>
                                          </p:spTgt>
                                        </p:tgtEl>
                                      </p:cBhvr>
                                    </p:animEffect>
                                    <p:anim calcmode="lin" valueType="num">
                                      <p:cBhvr>
                                        <p:cTn id="39" dur="1000" fill="hold"/>
                                        <p:tgtEl>
                                          <p:spTgt spid="2">
                                            <p:graphicEl>
                                              <a:dgm id="{CBC05518-BE74-4F36-815A-88A730DFE964}"/>
                                            </p:graphicEl>
                                          </p:spTgt>
                                        </p:tgtEl>
                                        <p:attrNameLst>
                                          <p:attrName>ppt_x</p:attrName>
                                        </p:attrNameLst>
                                      </p:cBhvr>
                                      <p:tavLst>
                                        <p:tav tm="0">
                                          <p:val>
                                            <p:strVal val="#ppt_x"/>
                                          </p:val>
                                        </p:tav>
                                        <p:tav tm="100000">
                                          <p:val>
                                            <p:strVal val="#ppt_x"/>
                                          </p:val>
                                        </p:tav>
                                      </p:tavLst>
                                    </p:anim>
                                    <p:anim calcmode="lin" valueType="num">
                                      <p:cBhvr>
                                        <p:cTn id="40" dur="1000" fill="hold"/>
                                        <p:tgtEl>
                                          <p:spTgt spid="2">
                                            <p:graphicEl>
                                              <a:dgm id="{CBC05518-BE74-4F36-815A-88A730DFE964}"/>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graphicEl>
                                              <a:dgm id="{38ED3D0E-2C4D-470E-BA8F-3C9521250422}"/>
                                            </p:graphicEl>
                                          </p:spTgt>
                                        </p:tgtEl>
                                        <p:attrNameLst>
                                          <p:attrName>style.visibility</p:attrName>
                                        </p:attrNameLst>
                                      </p:cBhvr>
                                      <p:to>
                                        <p:strVal val="visible"/>
                                      </p:to>
                                    </p:set>
                                    <p:animEffect transition="in" filter="fade">
                                      <p:cBhvr>
                                        <p:cTn id="43" dur="1000"/>
                                        <p:tgtEl>
                                          <p:spTgt spid="2">
                                            <p:graphicEl>
                                              <a:dgm id="{38ED3D0E-2C4D-470E-BA8F-3C9521250422}"/>
                                            </p:graphicEl>
                                          </p:spTgt>
                                        </p:tgtEl>
                                      </p:cBhvr>
                                    </p:animEffect>
                                    <p:anim calcmode="lin" valueType="num">
                                      <p:cBhvr>
                                        <p:cTn id="44" dur="1000" fill="hold"/>
                                        <p:tgtEl>
                                          <p:spTgt spid="2">
                                            <p:graphicEl>
                                              <a:dgm id="{38ED3D0E-2C4D-470E-BA8F-3C9521250422}"/>
                                            </p:graphicEl>
                                          </p:spTgt>
                                        </p:tgtEl>
                                        <p:attrNameLst>
                                          <p:attrName>ppt_x</p:attrName>
                                        </p:attrNameLst>
                                      </p:cBhvr>
                                      <p:tavLst>
                                        <p:tav tm="0">
                                          <p:val>
                                            <p:strVal val="#ppt_x"/>
                                          </p:val>
                                        </p:tav>
                                        <p:tav tm="100000">
                                          <p:val>
                                            <p:strVal val="#ppt_x"/>
                                          </p:val>
                                        </p:tav>
                                      </p:tavLst>
                                    </p:anim>
                                    <p:anim calcmode="lin" valueType="num">
                                      <p:cBhvr>
                                        <p:cTn id="45" dur="1000" fill="hold"/>
                                        <p:tgtEl>
                                          <p:spTgt spid="2">
                                            <p:graphicEl>
                                              <a:dgm id="{38ED3D0E-2C4D-470E-BA8F-3C9521250422}"/>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
                                            <p:graphicEl>
                                              <a:dgm id="{0E6AC96D-0882-4982-BD3F-591A84885CB1}"/>
                                            </p:graphicEl>
                                          </p:spTgt>
                                        </p:tgtEl>
                                        <p:attrNameLst>
                                          <p:attrName>style.visibility</p:attrName>
                                        </p:attrNameLst>
                                      </p:cBhvr>
                                      <p:to>
                                        <p:strVal val="visible"/>
                                      </p:to>
                                    </p:set>
                                    <p:animEffect transition="in" filter="fade">
                                      <p:cBhvr>
                                        <p:cTn id="50" dur="1000"/>
                                        <p:tgtEl>
                                          <p:spTgt spid="2">
                                            <p:graphicEl>
                                              <a:dgm id="{0E6AC96D-0882-4982-BD3F-591A84885CB1}"/>
                                            </p:graphicEl>
                                          </p:spTgt>
                                        </p:tgtEl>
                                      </p:cBhvr>
                                    </p:animEffect>
                                    <p:anim calcmode="lin" valueType="num">
                                      <p:cBhvr>
                                        <p:cTn id="51" dur="1000" fill="hold"/>
                                        <p:tgtEl>
                                          <p:spTgt spid="2">
                                            <p:graphicEl>
                                              <a:dgm id="{0E6AC96D-0882-4982-BD3F-591A84885CB1}"/>
                                            </p:graphicEl>
                                          </p:spTgt>
                                        </p:tgtEl>
                                        <p:attrNameLst>
                                          <p:attrName>ppt_x</p:attrName>
                                        </p:attrNameLst>
                                      </p:cBhvr>
                                      <p:tavLst>
                                        <p:tav tm="0">
                                          <p:val>
                                            <p:strVal val="#ppt_x"/>
                                          </p:val>
                                        </p:tav>
                                        <p:tav tm="100000">
                                          <p:val>
                                            <p:strVal val="#ppt_x"/>
                                          </p:val>
                                        </p:tav>
                                      </p:tavLst>
                                    </p:anim>
                                    <p:anim calcmode="lin" valueType="num">
                                      <p:cBhvr>
                                        <p:cTn id="52" dur="1000" fill="hold"/>
                                        <p:tgtEl>
                                          <p:spTgt spid="2">
                                            <p:graphicEl>
                                              <a:dgm id="{0E6AC96D-0882-4982-BD3F-591A84885CB1}"/>
                                            </p:graphic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
                                            <p:graphicEl>
                                              <a:dgm id="{B94A9651-28AE-401E-BB80-A5B1FA9A5AD6}"/>
                                            </p:graphicEl>
                                          </p:spTgt>
                                        </p:tgtEl>
                                        <p:attrNameLst>
                                          <p:attrName>style.visibility</p:attrName>
                                        </p:attrNameLst>
                                      </p:cBhvr>
                                      <p:to>
                                        <p:strVal val="visible"/>
                                      </p:to>
                                    </p:set>
                                    <p:animEffect transition="in" filter="fade">
                                      <p:cBhvr>
                                        <p:cTn id="55" dur="1000"/>
                                        <p:tgtEl>
                                          <p:spTgt spid="2">
                                            <p:graphicEl>
                                              <a:dgm id="{B94A9651-28AE-401E-BB80-A5B1FA9A5AD6}"/>
                                            </p:graphicEl>
                                          </p:spTgt>
                                        </p:tgtEl>
                                      </p:cBhvr>
                                    </p:animEffect>
                                    <p:anim calcmode="lin" valueType="num">
                                      <p:cBhvr>
                                        <p:cTn id="56" dur="1000" fill="hold"/>
                                        <p:tgtEl>
                                          <p:spTgt spid="2">
                                            <p:graphicEl>
                                              <a:dgm id="{B94A9651-28AE-401E-BB80-A5B1FA9A5AD6}"/>
                                            </p:graphicEl>
                                          </p:spTgt>
                                        </p:tgtEl>
                                        <p:attrNameLst>
                                          <p:attrName>ppt_x</p:attrName>
                                        </p:attrNameLst>
                                      </p:cBhvr>
                                      <p:tavLst>
                                        <p:tav tm="0">
                                          <p:val>
                                            <p:strVal val="#ppt_x"/>
                                          </p:val>
                                        </p:tav>
                                        <p:tav tm="100000">
                                          <p:val>
                                            <p:strVal val="#ppt_x"/>
                                          </p:val>
                                        </p:tav>
                                      </p:tavLst>
                                    </p:anim>
                                    <p:anim calcmode="lin" valueType="num">
                                      <p:cBhvr>
                                        <p:cTn id="57" dur="1000" fill="hold"/>
                                        <p:tgtEl>
                                          <p:spTgt spid="2">
                                            <p:graphicEl>
                                              <a:dgm id="{B94A9651-28AE-401E-BB80-A5B1FA9A5AD6}"/>
                                            </p:graphic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
                                            <p:graphicEl>
                                              <a:dgm id="{A90562C1-1239-422E-96FE-1A4FC2B0AF5B}"/>
                                            </p:graphicEl>
                                          </p:spTgt>
                                        </p:tgtEl>
                                        <p:attrNameLst>
                                          <p:attrName>style.visibility</p:attrName>
                                        </p:attrNameLst>
                                      </p:cBhvr>
                                      <p:to>
                                        <p:strVal val="visible"/>
                                      </p:to>
                                    </p:set>
                                    <p:animEffect transition="in" filter="fade">
                                      <p:cBhvr>
                                        <p:cTn id="62" dur="1000"/>
                                        <p:tgtEl>
                                          <p:spTgt spid="2">
                                            <p:graphicEl>
                                              <a:dgm id="{A90562C1-1239-422E-96FE-1A4FC2B0AF5B}"/>
                                            </p:graphicEl>
                                          </p:spTgt>
                                        </p:tgtEl>
                                      </p:cBhvr>
                                    </p:animEffect>
                                    <p:anim calcmode="lin" valueType="num">
                                      <p:cBhvr>
                                        <p:cTn id="63" dur="1000" fill="hold"/>
                                        <p:tgtEl>
                                          <p:spTgt spid="2">
                                            <p:graphicEl>
                                              <a:dgm id="{A90562C1-1239-422E-96FE-1A4FC2B0AF5B}"/>
                                            </p:graphicEl>
                                          </p:spTgt>
                                        </p:tgtEl>
                                        <p:attrNameLst>
                                          <p:attrName>ppt_x</p:attrName>
                                        </p:attrNameLst>
                                      </p:cBhvr>
                                      <p:tavLst>
                                        <p:tav tm="0">
                                          <p:val>
                                            <p:strVal val="#ppt_x"/>
                                          </p:val>
                                        </p:tav>
                                        <p:tav tm="100000">
                                          <p:val>
                                            <p:strVal val="#ppt_x"/>
                                          </p:val>
                                        </p:tav>
                                      </p:tavLst>
                                    </p:anim>
                                    <p:anim calcmode="lin" valueType="num">
                                      <p:cBhvr>
                                        <p:cTn id="64" dur="1000" fill="hold"/>
                                        <p:tgtEl>
                                          <p:spTgt spid="2">
                                            <p:graphicEl>
                                              <a:dgm id="{A90562C1-1239-422E-96FE-1A4FC2B0AF5B}"/>
                                            </p:graphic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
                                            <p:graphicEl>
                                              <a:dgm id="{4DE7D2E0-F9D1-45BE-B7BC-E5DC01C56248}"/>
                                            </p:graphicEl>
                                          </p:spTgt>
                                        </p:tgtEl>
                                        <p:attrNameLst>
                                          <p:attrName>style.visibility</p:attrName>
                                        </p:attrNameLst>
                                      </p:cBhvr>
                                      <p:to>
                                        <p:strVal val="visible"/>
                                      </p:to>
                                    </p:set>
                                    <p:animEffect transition="in" filter="fade">
                                      <p:cBhvr>
                                        <p:cTn id="67" dur="1000"/>
                                        <p:tgtEl>
                                          <p:spTgt spid="2">
                                            <p:graphicEl>
                                              <a:dgm id="{4DE7D2E0-F9D1-45BE-B7BC-E5DC01C56248}"/>
                                            </p:graphicEl>
                                          </p:spTgt>
                                        </p:tgtEl>
                                      </p:cBhvr>
                                    </p:animEffect>
                                    <p:anim calcmode="lin" valueType="num">
                                      <p:cBhvr>
                                        <p:cTn id="68" dur="1000" fill="hold"/>
                                        <p:tgtEl>
                                          <p:spTgt spid="2">
                                            <p:graphicEl>
                                              <a:dgm id="{4DE7D2E0-F9D1-45BE-B7BC-E5DC01C56248}"/>
                                            </p:graphicEl>
                                          </p:spTgt>
                                        </p:tgtEl>
                                        <p:attrNameLst>
                                          <p:attrName>ppt_x</p:attrName>
                                        </p:attrNameLst>
                                      </p:cBhvr>
                                      <p:tavLst>
                                        <p:tav tm="0">
                                          <p:val>
                                            <p:strVal val="#ppt_x"/>
                                          </p:val>
                                        </p:tav>
                                        <p:tav tm="100000">
                                          <p:val>
                                            <p:strVal val="#ppt_x"/>
                                          </p:val>
                                        </p:tav>
                                      </p:tavLst>
                                    </p:anim>
                                    <p:anim calcmode="lin" valueType="num">
                                      <p:cBhvr>
                                        <p:cTn id="69" dur="1000" fill="hold"/>
                                        <p:tgtEl>
                                          <p:spTgt spid="2">
                                            <p:graphicEl>
                                              <a:dgm id="{4DE7D2E0-F9D1-45BE-B7BC-E5DC01C56248}"/>
                                            </p:graphic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
                                            <p:graphicEl>
                                              <a:dgm id="{8540F7F5-5DFF-445D-A875-48977F312619}"/>
                                            </p:graphicEl>
                                          </p:spTgt>
                                        </p:tgtEl>
                                        <p:attrNameLst>
                                          <p:attrName>style.visibility</p:attrName>
                                        </p:attrNameLst>
                                      </p:cBhvr>
                                      <p:to>
                                        <p:strVal val="visible"/>
                                      </p:to>
                                    </p:set>
                                    <p:animEffect transition="in" filter="fade">
                                      <p:cBhvr>
                                        <p:cTn id="74" dur="1000"/>
                                        <p:tgtEl>
                                          <p:spTgt spid="2">
                                            <p:graphicEl>
                                              <a:dgm id="{8540F7F5-5DFF-445D-A875-48977F312619}"/>
                                            </p:graphicEl>
                                          </p:spTgt>
                                        </p:tgtEl>
                                      </p:cBhvr>
                                    </p:animEffect>
                                    <p:anim calcmode="lin" valueType="num">
                                      <p:cBhvr>
                                        <p:cTn id="75" dur="1000" fill="hold"/>
                                        <p:tgtEl>
                                          <p:spTgt spid="2">
                                            <p:graphicEl>
                                              <a:dgm id="{8540F7F5-5DFF-445D-A875-48977F312619}"/>
                                            </p:graphicEl>
                                          </p:spTgt>
                                        </p:tgtEl>
                                        <p:attrNameLst>
                                          <p:attrName>ppt_x</p:attrName>
                                        </p:attrNameLst>
                                      </p:cBhvr>
                                      <p:tavLst>
                                        <p:tav tm="0">
                                          <p:val>
                                            <p:strVal val="#ppt_x"/>
                                          </p:val>
                                        </p:tav>
                                        <p:tav tm="100000">
                                          <p:val>
                                            <p:strVal val="#ppt_x"/>
                                          </p:val>
                                        </p:tav>
                                      </p:tavLst>
                                    </p:anim>
                                    <p:anim calcmode="lin" valueType="num">
                                      <p:cBhvr>
                                        <p:cTn id="76" dur="1000" fill="hold"/>
                                        <p:tgtEl>
                                          <p:spTgt spid="2">
                                            <p:graphicEl>
                                              <a:dgm id="{8540F7F5-5DFF-445D-A875-48977F312619}"/>
                                            </p:graphicEl>
                                          </p:spTgt>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
                                            <p:graphicEl>
                                              <a:dgm id="{0B2F0027-AE57-46FC-B397-8E8C11E430F7}"/>
                                            </p:graphicEl>
                                          </p:spTgt>
                                        </p:tgtEl>
                                        <p:attrNameLst>
                                          <p:attrName>style.visibility</p:attrName>
                                        </p:attrNameLst>
                                      </p:cBhvr>
                                      <p:to>
                                        <p:strVal val="visible"/>
                                      </p:to>
                                    </p:set>
                                    <p:animEffect transition="in" filter="fade">
                                      <p:cBhvr>
                                        <p:cTn id="79" dur="1000"/>
                                        <p:tgtEl>
                                          <p:spTgt spid="2">
                                            <p:graphicEl>
                                              <a:dgm id="{0B2F0027-AE57-46FC-B397-8E8C11E430F7}"/>
                                            </p:graphicEl>
                                          </p:spTgt>
                                        </p:tgtEl>
                                      </p:cBhvr>
                                    </p:animEffect>
                                    <p:anim calcmode="lin" valueType="num">
                                      <p:cBhvr>
                                        <p:cTn id="80" dur="1000" fill="hold"/>
                                        <p:tgtEl>
                                          <p:spTgt spid="2">
                                            <p:graphicEl>
                                              <a:dgm id="{0B2F0027-AE57-46FC-B397-8E8C11E430F7}"/>
                                            </p:graphicEl>
                                          </p:spTgt>
                                        </p:tgtEl>
                                        <p:attrNameLst>
                                          <p:attrName>ppt_x</p:attrName>
                                        </p:attrNameLst>
                                      </p:cBhvr>
                                      <p:tavLst>
                                        <p:tav tm="0">
                                          <p:val>
                                            <p:strVal val="#ppt_x"/>
                                          </p:val>
                                        </p:tav>
                                        <p:tav tm="100000">
                                          <p:val>
                                            <p:strVal val="#ppt_x"/>
                                          </p:val>
                                        </p:tav>
                                      </p:tavLst>
                                    </p:anim>
                                    <p:anim calcmode="lin" valueType="num">
                                      <p:cBhvr>
                                        <p:cTn id="81" dur="1000" fill="hold"/>
                                        <p:tgtEl>
                                          <p:spTgt spid="2">
                                            <p:graphicEl>
                                              <a:dgm id="{0B2F0027-AE57-46FC-B397-8E8C11E430F7}"/>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9C07081-FF3E-9083-5083-5FE7CF0C29F7}"/>
              </a:ext>
            </a:extLst>
          </p:cNvPr>
          <p:cNvSpPr txBox="1"/>
          <p:nvPr/>
        </p:nvSpPr>
        <p:spPr>
          <a:xfrm>
            <a:off x="2286000" y="1124744"/>
            <a:ext cx="4572000" cy="4242316"/>
          </a:xfrm>
          <a:prstGeom prst="flowChartPunchedCard">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rtl="1">
              <a:spcBef>
                <a:spcPts val="0"/>
              </a:spcBef>
              <a:spcAft>
                <a:spcPts val="500"/>
              </a:spcAft>
            </a:pPr>
            <a:r>
              <a:rPr lang="ar-EG" sz="3600" b="1" i="0" u="none" strike="noStrike" dirty="0">
                <a:solidFill>
                  <a:srgbClr val="002060"/>
                </a:solidFill>
                <a:effectLst/>
                <a:latin typeface="Courier New" panose="02070309020205020404" pitchFamily="49" charset="0"/>
              </a:rPr>
              <a:t>هو الاتصال الذي يحدث بين المستويات المختلفة في المنظمة بالطرائق الرسمية المتفق عليها، مثل اجتماعات العمل في المؤسسات والشركات، أو تداول التقارير حول المهام في العمل.</a:t>
            </a:r>
            <a:endParaRPr lang="ar-EG" sz="3600" b="1" dirty="0">
              <a:solidFill>
                <a:srgbClr val="002060"/>
              </a:solidFill>
              <a:effectLst/>
            </a:endParaRPr>
          </a:p>
        </p:txBody>
      </p:sp>
    </p:spTree>
    <p:extLst>
      <p:ext uri="{BB962C8B-B14F-4D97-AF65-F5344CB8AC3E}">
        <p14:creationId xmlns:p14="http://schemas.microsoft.com/office/powerpoint/2010/main" val="62034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DAA93FB-9500-A6A2-2D94-0D51D6419ED4}"/>
              </a:ext>
            </a:extLst>
          </p:cNvPr>
          <p:cNvSpPr/>
          <p:nvPr/>
        </p:nvSpPr>
        <p:spPr>
          <a:xfrm>
            <a:off x="1719064" y="977151"/>
            <a:ext cx="5517232"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053998" y="1674519"/>
            <a:ext cx="5517232" cy="707886"/>
          </a:xfrm>
          <a:prstGeom prst="rect">
            <a:avLst/>
          </a:prstGeom>
          <a:noFill/>
        </p:spPr>
        <p:txBody>
          <a:bodyPr wrap="square" rtlCol="0">
            <a:spAutoFit/>
          </a:bodyPr>
          <a:lstStyle/>
          <a:p>
            <a:pPr algn="ctr"/>
            <a:r>
              <a:rPr lang="ar-EG" sz="4000" b="1" dirty="0"/>
              <a:t>1- اتصال رسمي ، وغير رسمي</a:t>
            </a:r>
            <a:endParaRPr lang="en-US" sz="40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383614" y="3347215"/>
            <a:ext cx="6858000" cy="769441"/>
          </a:xfrm>
          <a:prstGeom prst="rect">
            <a:avLst/>
          </a:prstGeom>
          <a:noFill/>
        </p:spPr>
        <p:txBody>
          <a:bodyPr wrap="square">
            <a:spAutoFit/>
          </a:bodyPr>
          <a:lstStyle/>
          <a:p>
            <a:pPr marL="457200" indent="-457200" algn="r" rtl="1">
              <a:spcBef>
                <a:spcPts val="0"/>
              </a:spcBef>
              <a:spcAft>
                <a:spcPts val="500"/>
              </a:spcAft>
              <a:buFont typeface="Arial" panose="020B0604020202020204" pitchFamily="34" charset="0"/>
              <a:buChar char="•"/>
            </a:pPr>
            <a:r>
              <a:rPr lang="ar-EG" sz="4400" b="1" i="0" u="none" strike="noStrike" dirty="0">
                <a:solidFill>
                  <a:srgbClr val="2B3481"/>
                </a:solidFill>
                <a:effectLst/>
                <a:latin typeface="Times New Roman" panose="02020603050405020304" pitchFamily="18" charset="0"/>
              </a:rPr>
              <a:t>الاتصال الغير رسمي:</a:t>
            </a:r>
            <a:endParaRPr lang="ar-EG" sz="4400" b="1" dirty="0">
              <a:solidFill>
                <a:srgbClr val="2B3481"/>
              </a:solidFill>
              <a:effectLst/>
            </a:endParaRPr>
          </a:p>
        </p:txBody>
      </p:sp>
      <p:sp>
        <p:nvSpPr>
          <p:cNvPr id="3" name="مربع نص 2">
            <a:extLst>
              <a:ext uri="{FF2B5EF4-FFF2-40B4-BE49-F238E27FC236}">
                <a16:creationId xmlns:a16="http://schemas.microsoft.com/office/drawing/2014/main" id="{B7FAF424-A7A3-0AD1-2E8E-4ACAC5A1E6C1}"/>
              </a:ext>
            </a:extLst>
          </p:cNvPr>
          <p:cNvSpPr txBox="1"/>
          <p:nvPr/>
        </p:nvSpPr>
        <p:spPr>
          <a:xfrm>
            <a:off x="1052736" y="4782335"/>
            <a:ext cx="7038528" cy="1384995"/>
          </a:xfrm>
          <a:prstGeom prst="rect">
            <a:avLst/>
          </a:prstGeom>
          <a:noFill/>
        </p:spPr>
        <p:txBody>
          <a:bodyPr wrap="square">
            <a:spAutoFit/>
          </a:bodyPr>
          <a:lstStyle/>
          <a:p>
            <a:pPr algn="r" rtl="1">
              <a:spcBef>
                <a:spcPts val="0"/>
              </a:spcBef>
              <a:spcAft>
                <a:spcPts val="500"/>
              </a:spcAft>
            </a:pPr>
            <a:r>
              <a:rPr lang="ar-EG" sz="2800" b="1" i="0" u="none" strike="noStrike" dirty="0">
                <a:solidFill>
                  <a:srgbClr val="002060"/>
                </a:solidFill>
                <a:effectLst/>
                <a:latin typeface="Arial" panose="020B0604020202020204" pitchFamily="34" charset="0"/>
              </a:rPr>
              <a:t>هو الاتصال الذي يحدث بطريقة غير رسمية بين الموظفين من خلال العلاقات الشخصية</a:t>
            </a:r>
            <a:r>
              <a:rPr lang="ar-EG" sz="2800" b="1" dirty="0">
                <a:solidFill>
                  <a:srgbClr val="002060"/>
                </a:solidFill>
              </a:rPr>
              <a:t> </a:t>
            </a:r>
            <a:r>
              <a:rPr lang="ar-EG" sz="2800" b="1" i="0" u="none" strike="noStrike" dirty="0">
                <a:solidFill>
                  <a:srgbClr val="002060"/>
                </a:solidFill>
                <a:effectLst/>
                <a:latin typeface="Arial" panose="020B0604020202020204" pitchFamily="34" charset="0"/>
              </a:rPr>
              <a:t>بينهم مثل التكريم السنوي للموظفين.</a:t>
            </a:r>
            <a:endParaRPr lang="ar-EG" sz="2800" b="1" dirty="0">
              <a:solidFill>
                <a:srgbClr val="002060"/>
              </a:solidFill>
              <a:effectLst/>
            </a:endParaRPr>
          </a:p>
        </p:txBody>
      </p:sp>
    </p:spTree>
    <p:extLst>
      <p:ext uri="{BB962C8B-B14F-4D97-AF65-F5344CB8AC3E}">
        <p14:creationId xmlns:p14="http://schemas.microsoft.com/office/powerpoint/2010/main" val="63419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BFEE604-5AF1-AB45-D79C-1DD8431DA2E3}"/>
              </a:ext>
            </a:extLst>
          </p:cNvPr>
          <p:cNvSpPr/>
          <p:nvPr/>
        </p:nvSpPr>
        <p:spPr>
          <a:xfrm>
            <a:off x="1719064" y="977151"/>
            <a:ext cx="5517232"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029408" y="1844258"/>
            <a:ext cx="5085184" cy="707886"/>
          </a:xfrm>
          <a:prstGeom prst="rect">
            <a:avLst/>
          </a:prstGeom>
          <a:noFill/>
        </p:spPr>
        <p:txBody>
          <a:bodyPr wrap="square" rtlCol="0">
            <a:spAutoFit/>
          </a:bodyPr>
          <a:lstStyle/>
          <a:p>
            <a:pPr algn="ctr"/>
            <a:r>
              <a:rPr lang="ar-EG" sz="4000" b="1" dirty="0"/>
              <a:t>2 اتصال تصاعدي، وتنازلي، وأفقي</a:t>
            </a:r>
            <a:endParaRPr lang="ar-EG" sz="80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143000" y="3314819"/>
            <a:ext cx="6858000" cy="1815882"/>
          </a:xfrm>
          <a:prstGeom prst="rect">
            <a:avLst/>
          </a:prstGeom>
          <a:noFill/>
        </p:spPr>
        <p:txBody>
          <a:bodyPr wrap="square">
            <a:spAutoFit/>
          </a:bodyPr>
          <a:lstStyle/>
          <a:p>
            <a:r>
              <a:rPr lang="ar-EG" sz="4800" b="1" dirty="0"/>
              <a:t>الاتصال التصاعدي: </a:t>
            </a:r>
          </a:p>
          <a:p>
            <a:r>
              <a:rPr lang="ar-EG" sz="3200" b="1" dirty="0">
                <a:solidFill>
                  <a:srgbClr val="C00000"/>
                </a:solidFill>
              </a:rPr>
              <a:t>تدفق محتوى الاتصال من المرؤوس إلى الرئيس؛ مثل الاتصال من المعلم إلى المدير.</a:t>
            </a:r>
            <a:endParaRPr lang="ar-EG" sz="7200" b="1" dirty="0">
              <a:solidFill>
                <a:srgbClr val="C00000"/>
              </a:solidFill>
            </a:endParaRPr>
          </a:p>
        </p:txBody>
      </p:sp>
      <p:pic>
        <p:nvPicPr>
          <p:cNvPr id="3" name="صورة 2">
            <a:extLst>
              <a:ext uri="{FF2B5EF4-FFF2-40B4-BE49-F238E27FC236}">
                <a16:creationId xmlns:a16="http://schemas.microsoft.com/office/drawing/2014/main" id="{C31CD102-F73B-C459-4295-C5B6074F1272}"/>
              </a:ext>
            </a:extLst>
          </p:cNvPr>
          <p:cNvPicPr>
            <a:picLocks noChangeAspect="1"/>
          </p:cNvPicPr>
          <p:nvPr/>
        </p:nvPicPr>
        <p:blipFill>
          <a:blip r:embed="rId3"/>
          <a:stretch>
            <a:fillRect/>
          </a:stretch>
        </p:blipFill>
        <p:spPr>
          <a:xfrm>
            <a:off x="882352" y="2432766"/>
            <a:ext cx="1681336" cy="1698850"/>
          </a:xfrm>
          <a:prstGeom prst="rect">
            <a:avLst/>
          </a:prstGeom>
        </p:spPr>
      </p:pic>
    </p:spTree>
    <p:extLst>
      <p:ext uri="{BB962C8B-B14F-4D97-AF65-F5344CB8AC3E}">
        <p14:creationId xmlns:p14="http://schemas.microsoft.com/office/powerpoint/2010/main" val="4299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D06548D-08B5-B80A-1A72-DA8AB24527A3}"/>
              </a:ext>
            </a:extLst>
          </p:cNvPr>
          <p:cNvSpPr/>
          <p:nvPr/>
        </p:nvSpPr>
        <p:spPr>
          <a:xfrm>
            <a:off x="1719064" y="977151"/>
            <a:ext cx="5517232"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029408" y="1736074"/>
            <a:ext cx="5085184" cy="707886"/>
          </a:xfrm>
          <a:prstGeom prst="rect">
            <a:avLst/>
          </a:prstGeom>
          <a:noFill/>
        </p:spPr>
        <p:txBody>
          <a:bodyPr wrap="square" rtlCol="0">
            <a:spAutoFit/>
          </a:bodyPr>
          <a:lstStyle/>
          <a:p>
            <a:pPr algn="ctr"/>
            <a:r>
              <a:rPr lang="ar-EG" sz="4000" b="1" dirty="0"/>
              <a:t>2 اتصال تصاعدي، وتنازلي، وأفقي</a:t>
            </a:r>
            <a:endParaRPr lang="ar-EG" sz="80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048680" y="3645024"/>
            <a:ext cx="6858000" cy="1754326"/>
          </a:xfrm>
          <a:prstGeom prst="rect">
            <a:avLst/>
          </a:prstGeom>
          <a:noFill/>
        </p:spPr>
        <p:txBody>
          <a:bodyPr wrap="square">
            <a:spAutoFit/>
          </a:bodyPr>
          <a:lstStyle/>
          <a:p>
            <a:r>
              <a:rPr lang="ar-EG" sz="4400" b="1" dirty="0"/>
              <a:t> الاتصال التنازلي</a:t>
            </a:r>
            <a:endParaRPr lang="ar-EG" sz="9600" b="1" dirty="0"/>
          </a:p>
          <a:p>
            <a:r>
              <a:rPr lang="ar-EG" sz="3200" b="1" dirty="0">
                <a:solidFill>
                  <a:srgbClr val="C00000"/>
                </a:solidFill>
              </a:rPr>
              <a:t>تدفق محتوى الاتصال من الرئيس إلى المرؤوسين؛ مثل الاتصال من المدير إلى المعلم.</a:t>
            </a:r>
            <a:endParaRPr lang="ar-EG" sz="7200" b="1" dirty="0">
              <a:solidFill>
                <a:srgbClr val="C00000"/>
              </a:solidFill>
            </a:endParaRPr>
          </a:p>
        </p:txBody>
      </p:sp>
    </p:spTree>
    <p:extLst>
      <p:ext uri="{BB962C8B-B14F-4D97-AF65-F5344CB8AC3E}">
        <p14:creationId xmlns:p14="http://schemas.microsoft.com/office/powerpoint/2010/main" val="362334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C2416A8-9E76-D92C-4ED5-491C6D48DB63}"/>
              </a:ext>
            </a:extLst>
          </p:cNvPr>
          <p:cNvSpPr/>
          <p:nvPr/>
        </p:nvSpPr>
        <p:spPr>
          <a:xfrm>
            <a:off x="1719064" y="977151"/>
            <a:ext cx="5517232"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1935088" y="1844824"/>
            <a:ext cx="5085184" cy="707886"/>
          </a:xfrm>
          <a:prstGeom prst="rect">
            <a:avLst/>
          </a:prstGeom>
          <a:noFill/>
        </p:spPr>
        <p:txBody>
          <a:bodyPr wrap="square" rtlCol="0">
            <a:spAutoFit/>
          </a:bodyPr>
          <a:lstStyle/>
          <a:p>
            <a:pPr algn="ctr"/>
            <a:r>
              <a:rPr lang="ar-EG" sz="4000" b="1" dirty="0"/>
              <a:t>2 اتصال تصاعدي، وتنازلي، وأفقي</a:t>
            </a:r>
            <a:endParaRPr lang="ar-EG" sz="80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143000" y="3314819"/>
            <a:ext cx="6858000" cy="2308324"/>
          </a:xfrm>
          <a:prstGeom prst="rect">
            <a:avLst/>
          </a:prstGeom>
          <a:noFill/>
        </p:spPr>
        <p:txBody>
          <a:bodyPr wrap="square">
            <a:spAutoFit/>
          </a:bodyPr>
          <a:lstStyle/>
          <a:p>
            <a:r>
              <a:rPr lang="ar-EG" sz="3600" b="1" dirty="0"/>
              <a:t>الاتصال الأفقي:</a:t>
            </a:r>
            <a:endParaRPr lang="ar-EG" sz="7200" b="1" dirty="0"/>
          </a:p>
          <a:p>
            <a:r>
              <a:rPr lang="ar-EG" sz="3600" b="1" dirty="0">
                <a:solidFill>
                  <a:srgbClr val="C00000"/>
                </a:solidFill>
              </a:rPr>
              <a:t>تدفق محتوى الاتصال من مستوى إلى مستوى مناظر له مثل الاتصال بين محضر المختبر ورائد النشاط.</a:t>
            </a:r>
            <a:endParaRPr lang="ar-EG" sz="7200" b="1" dirty="0">
              <a:solidFill>
                <a:srgbClr val="C00000"/>
              </a:solidFill>
            </a:endParaRPr>
          </a:p>
        </p:txBody>
      </p:sp>
    </p:spTree>
    <p:extLst>
      <p:ext uri="{BB962C8B-B14F-4D97-AF65-F5344CB8AC3E}">
        <p14:creationId xmlns:p14="http://schemas.microsoft.com/office/powerpoint/2010/main" val="303821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1A06DD5-059D-298F-0B8A-F3F3D57FEB6B}"/>
              </a:ext>
            </a:extLst>
          </p:cNvPr>
          <p:cNvSpPr/>
          <p:nvPr/>
        </p:nvSpPr>
        <p:spPr>
          <a:xfrm>
            <a:off x="1719064" y="977151"/>
            <a:ext cx="5517232"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295128" y="1755224"/>
            <a:ext cx="4941168" cy="769441"/>
          </a:xfrm>
          <a:prstGeom prst="rect">
            <a:avLst/>
          </a:prstGeom>
          <a:noFill/>
        </p:spPr>
        <p:txBody>
          <a:bodyPr wrap="square" rtlCol="0">
            <a:spAutoFit/>
          </a:bodyPr>
          <a:lstStyle/>
          <a:p>
            <a:pPr algn="ctr"/>
            <a:r>
              <a:rPr lang="ar-EG" sz="4400" b="1" dirty="0"/>
              <a:t>3- اتصال مكتوب وشفهي</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143000" y="3314819"/>
            <a:ext cx="6858000" cy="1569660"/>
          </a:xfrm>
          <a:prstGeom prst="rect">
            <a:avLst/>
          </a:prstGeom>
          <a:noFill/>
        </p:spPr>
        <p:txBody>
          <a:bodyPr wrap="square">
            <a:spAutoFit/>
          </a:bodyPr>
          <a:lstStyle/>
          <a:p>
            <a:r>
              <a:rPr lang="ar-EG" sz="3200" b="1" dirty="0">
                <a:solidFill>
                  <a:srgbClr val="2B3481"/>
                </a:solidFill>
              </a:rPr>
              <a:t>الاتصال المكتوب:</a:t>
            </a:r>
            <a:endParaRPr lang="ar-EG" sz="4800" b="1" dirty="0">
              <a:solidFill>
                <a:srgbClr val="2B3481"/>
              </a:solidFill>
            </a:endParaRPr>
          </a:p>
          <a:p>
            <a:r>
              <a:rPr lang="ar-EG" sz="3200" b="1" dirty="0"/>
              <a:t>تبادل الرسائل والآراء والمعلومات مكتوبة أو مطبوعة، مثل التقرير، والبريد الإلكتروني.</a:t>
            </a:r>
            <a:endParaRPr lang="ar-EG" sz="4800" b="1" dirty="0"/>
          </a:p>
        </p:txBody>
      </p:sp>
      <p:pic>
        <p:nvPicPr>
          <p:cNvPr id="3" name="صورة 2">
            <a:extLst>
              <a:ext uri="{FF2B5EF4-FFF2-40B4-BE49-F238E27FC236}">
                <a16:creationId xmlns:a16="http://schemas.microsoft.com/office/drawing/2014/main" id="{3C4A8E12-55C4-C960-8D39-8782AE380C33}"/>
              </a:ext>
            </a:extLst>
          </p:cNvPr>
          <p:cNvPicPr>
            <a:picLocks noChangeAspect="1"/>
          </p:cNvPicPr>
          <p:nvPr/>
        </p:nvPicPr>
        <p:blipFill>
          <a:blip r:embed="rId3"/>
          <a:stretch>
            <a:fillRect/>
          </a:stretch>
        </p:blipFill>
        <p:spPr>
          <a:xfrm>
            <a:off x="356406" y="1102056"/>
            <a:ext cx="1484362" cy="1246864"/>
          </a:xfrm>
          <a:prstGeom prst="rect">
            <a:avLst/>
          </a:prstGeom>
        </p:spPr>
      </p:pic>
    </p:spTree>
    <p:extLst>
      <p:ext uri="{BB962C8B-B14F-4D97-AF65-F5344CB8AC3E}">
        <p14:creationId xmlns:p14="http://schemas.microsoft.com/office/powerpoint/2010/main" val="152828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0B70E66-8A76-7B16-7570-EB87D6815534}"/>
              </a:ext>
            </a:extLst>
          </p:cNvPr>
          <p:cNvSpPr/>
          <p:nvPr/>
        </p:nvSpPr>
        <p:spPr>
          <a:xfrm>
            <a:off x="1719064" y="977151"/>
            <a:ext cx="5517232"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265230" y="1622435"/>
            <a:ext cx="4941168" cy="769441"/>
          </a:xfrm>
          <a:prstGeom prst="rect">
            <a:avLst/>
          </a:prstGeom>
          <a:noFill/>
        </p:spPr>
        <p:txBody>
          <a:bodyPr wrap="square" rtlCol="0">
            <a:spAutoFit/>
          </a:bodyPr>
          <a:lstStyle/>
          <a:p>
            <a:pPr algn="ctr"/>
            <a:r>
              <a:rPr lang="ar-EG" sz="4400" b="1" dirty="0"/>
              <a:t>3- اتصال مكتوب وشفهي</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143000" y="3314819"/>
            <a:ext cx="6858000" cy="1569660"/>
          </a:xfrm>
          <a:prstGeom prst="rect">
            <a:avLst/>
          </a:prstGeom>
          <a:noFill/>
        </p:spPr>
        <p:txBody>
          <a:bodyPr wrap="square">
            <a:spAutoFit/>
          </a:bodyPr>
          <a:lstStyle/>
          <a:p>
            <a:r>
              <a:rPr lang="ar-EG" sz="3200" b="1" dirty="0">
                <a:solidFill>
                  <a:srgbClr val="990000"/>
                </a:solidFill>
              </a:rPr>
              <a:t> الاتصال الشفهي:</a:t>
            </a:r>
            <a:endParaRPr lang="ar-EG" sz="4800" b="1" dirty="0">
              <a:solidFill>
                <a:srgbClr val="990000"/>
              </a:solidFill>
            </a:endParaRPr>
          </a:p>
          <a:p>
            <a:r>
              <a:rPr lang="ar-EG" sz="3200" b="1" dirty="0"/>
              <a:t>تبادل الأفكار والمعلومات بكلمات منطوقة مثل: الاستفسار والمقابلة الشخصية.</a:t>
            </a:r>
            <a:endParaRPr lang="ar-EG" sz="4800" b="1" dirty="0"/>
          </a:p>
        </p:txBody>
      </p:sp>
      <p:pic>
        <p:nvPicPr>
          <p:cNvPr id="6" name="صورة 5">
            <a:extLst>
              <a:ext uri="{FF2B5EF4-FFF2-40B4-BE49-F238E27FC236}">
                <a16:creationId xmlns:a16="http://schemas.microsoft.com/office/drawing/2014/main" id="{8AA97D57-E805-D9F3-3143-2477AE250834}"/>
              </a:ext>
            </a:extLst>
          </p:cNvPr>
          <p:cNvPicPr>
            <a:picLocks noChangeAspect="1"/>
          </p:cNvPicPr>
          <p:nvPr/>
        </p:nvPicPr>
        <p:blipFill>
          <a:blip r:embed="rId3"/>
          <a:stretch>
            <a:fillRect/>
          </a:stretch>
        </p:blipFill>
        <p:spPr>
          <a:xfrm>
            <a:off x="882352" y="2391876"/>
            <a:ext cx="1868785" cy="1391207"/>
          </a:xfrm>
          <a:prstGeom prst="rect">
            <a:avLst/>
          </a:prstGeom>
        </p:spPr>
      </p:pic>
    </p:spTree>
    <p:extLst>
      <p:ext uri="{BB962C8B-B14F-4D97-AF65-F5344CB8AC3E}">
        <p14:creationId xmlns:p14="http://schemas.microsoft.com/office/powerpoint/2010/main" val="11498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B7723824-D408-F32E-4689-6C3DDA3A2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7EA89F-9098-6297-DCF0-9ECBB4D25624}"/>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8877EF28-52EA-B869-CDB1-543AC45B2AFD}"/>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216B55B4-7DF0-9ED2-F3AA-A20CDAC42F19}"/>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6AA677C-31CD-314A-960E-33FB1BDF9926}"/>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6FA942F8-40E9-8479-522C-5F6FC06BB5FE}"/>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E3CF97B7-A28E-8EA4-C91D-68A3BEB3907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07B48C0-A4BB-6371-0567-D7F08EBB8C9A}"/>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1E5BA0BE-B3BD-4656-E788-10382D4F0FC7}"/>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3751443B-D744-7FF3-2C8F-7C8365F6E51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8FD93730-F938-8FEE-3FF4-5865F3B446B3}"/>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A58107AA-DEAD-BF00-F674-086B82273F95}"/>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12B2DC44-B7B3-5F2E-C866-DBD99ACDE2B1}"/>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E54FE7BD-2AC8-0A37-3E61-D2D4AA760646}"/>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CA9AEEEA-26E9-72CA-D254-BC3EBFF829B9}"/>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94229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1376772" y="620688"/>
            <a:ext cx="6390456" cy="1077218"/>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EG" sz="3200" b="1" dirty="0"/>
              <a:t>اذكر مثالا على الاتصالات، ثم صنف المثال حسب كل نوع من أنواع الاتصالات:</a:t>
            </a:r>
            <a:endParaRPr lang="ar-EG" sz="4800" b="1" dirty="0"/>
          </a:p>
        </p:txBody>
      </p:sp>
      <p:graphicFrame>
        <p:nvGraphicFramePr>
          <p:cNvPr id="2" name="جدول 4">
            <a:extLst>
              <a:ext uri="{FF2B5EF4-FFF2-40B4-BE49-F238E27FC236}">
                <a16:creationId xmlns:a16="http://schemas.microsoft.com/office/drawing/2014/main" id="{E7D50AF1-517C-17F1-DE9B-DF8292B0089F}"/>
              </a:ext>
            </a:extLst>
          </p:cNvPr>
          <p:cNvGraphicFramePr>
            <a:graphicFrameLocks noGrp="1"/>
          </p:cNvGraphicFramePr>
          <p:nvPr>
            <p:extLst>
              <p:ext uri="{D42A27DB-BD31-4B8C-83A1-F6EECF244321}">
                <p14:modId xmlns:p14="http://schemas.microsoft.com/office/powerpoint/2010/main" val="528128166"/>
              </p:ext>
            </p:extLst>
          </p:nvPr>
        </p:nvGraphicFramePr>
        <p:xfrm>
          <a:off x="683568" y="1964930"/>
          <a:ext cx="7824192" cy="4272384"/>
        </p:xfrm>
        <a:graphic>
          <a:graphicData uri="http://schemas.openxmlformats.org/drawingml/2006/table">
            <a:tbl>
              <a:tblPr firstRow="1" bandRow="1">
                <a:tableStyleId>{5C22544A-7EE6-4342-B048-85BDC9FD1C3A}</a:tableStyleId>
              </a:tblPr>
              <a:tblGrid>
                <a:gridCol w="1956048">
                  <a:extLst>
                    <a:ext uri="{9D8B030D-6E8A-4147-A177-3AD203B41FA5}">
                      <a16:colId xmlns:a16="http://schemas.microsoft.com/office/drawing/2014/main" val="3665548558"/>
                    </a:ext>
                  </a:extLst>
                </a:gridCol>
                <a:gridCol w="1644352">
                  <a:extLst>
                    <a:ext uri="{9D8B030D-6E8A-4147-A177-3AD203B41FA5}">
                      <a16:colId xmlns:a16="http://schemas.microsoft.com/office/drawing/2014/main" val="647983031"/>
                    </a:ext>
                  </a:extLst>
                </a:gridCol>
                <a:gridCol w="1512168">
                  <a:extLst>
                    <a:ext uri="{9D8B030D-6E8A-4147-A177-3AD203B41FA5}">
                      <a16:colId xmlns:a16="http://schemas.microsoft.com/office/drawing/2014/main" val="186707092"/>
                    </a:ext>
                  </a:extLst>
                </a:gridCol>
                <a:gridCol w="2711624">
                  <a:extLst>
                    <a:ext uri="{9D8B030D-6E8A-4147-A177-3AD203B41FA5}">
                      <a16:colId xmlns:a16="http://schemas.microsoft.com/office/drawing/2014/main" val="3095900214"/>
                    </a:ext>
                  </a:extLst>
                </a:gridCol>
              </a:tblGrid>
              <a:tr h="1068096">
                <a:tc>
                  <a:txBody>
                    <a:bodyPr/>
                    <a:lstStyle/>
                    <a:p>
                      <a:pPr algn="ctr"/>
                      <a:r>
                        <a:rPr lang="ar-EG" sz="2800" b="1" dirty="0">
                          <a:solidFill>
                            <a:srgbClr val="990000"/>
                          </a:solidFill>
                        </a:rPr>
                        <a:t>مكتوب ، شفهي</a:t>
                      </a:r>
                      <a:endParaRPr lang="en-US" sz="28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7FFDA"/>
                    </a:solidFill>
                  </a:tcPr>
                </a:tc>
                <a:tc>
                  <a:txBody>
                    <a:bodyPr/>
                    <a:lstStyle/>
                    <a:p>
                      <a:pPr algn="ctr"/>
                      <a:r>
                        <a:rPr lang="ar-EG" sz="2800" b="1" dirty="0">
                          <a:solidFill>
                            <a:srgbClr val="990000"/>
                          </a:solidFill>
                        </a:rPr>
                        <a:t>تصاعدي، تنازلي، أفقي</a:t>
                      </a:r>
                      <a:endParaRPr lang="en-US" sz="28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7FFDA"/>
                    </a:solidFill>
                  </a:tcPr>
                </a:tc>
                <a:tc>
                  <a:txBody>
                    <a:bodyPr/>
                    <a:lstStyle/>
                    <a:p>
                      <a:pPr algn="ctr"/>
                      <a:r>
                        <a:rPr lang="ar-EG" sz="2800" b="1" dirty="0">
                          <a:solidFill>
                            <a:srgbClr val="990000"/>
                          </a:solidFill>
                        </a:rPr>
                        <a:t>رسمي، غير رسمي</a:t>
                      </a:r>
                      <a:endParaRPr lang="en-US" sz="28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7FFDA"/>
                    </a:solidFill>
                  </a:tcPr>
                </a:tc>
                <a:tc>
                  <a:txBody>
                    <a:bodyPr/>
                    <a:lstStyle/>
                    <a:p>
                      <a:pPr algn="ctr"/>
                      <a:r>
                        <a:rPr lang="ar-EG" sz="2800" b="1" dirty="0">
                          <a:solidFill>
                            <a:srgbClr val="990000"/>
                          </a:solidFill>
                        </a:rPr>
                        <a:t>المثال</a:t>
                      </a:r>
                      <a:endParaRPr lang="en-US" sz="28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7FFDA"/>
                    </a:solidFill>
                  </a:tcPr>
                </a:tc>
                <a:extLst>
                  <a:ext uri="{0D108BD9-81ED-4DB2-BD59-A6C34878D82A}">
                    <a16:rowId xmlns:a16="http://schemas.microsoft.com/office/drawing/2014/main" val="2404096839"/>
                  </a:ext>
                </a:extLst>
              </a:tr>
              <a:tr h="1068096">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60579264"/>
                  </a:ext>
                </a:extLst>
              </a:tr>
              <a:tr h="1068096">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12633243"/>
                  </a:ext>
                </a:extLst>
              </a:tr>
              <a:tr h="1068096">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8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3701943"/>
                  </a:ext>
                </a:extLst>
              </a:tr>
            </a:tbl>
          </a:graphicData>
        </a:graphic>
      </p:graphicFrame>
      <p:sp>
        <p:nvSpPr>
          <p:cNvPr id="4" name="مربع نص 3">
            <a:extLst>
              <a:ext uri="{FF2B5EF4-FFF2-40B4-BE49-F238E27FC236}">
                <a16:creationId xmlns:a16="http://schemas.microsoft.com/office/drawing/2014/main" id="{CEE579FF-789D-4D63-99FB-9EB7ED57B8C4}"/>
              </a:ext>
            </a:extLst>
          </p:cNvPr>
          <p:cNvSpPr txBox="1"/>
          <p:nvPr/>
        </p:nvSpPr>
        <p:spPr>
          <a:xfrm>
            <a:off x="5580111" y="3167390"/>
            <a:ext cx="2877751" cy="954107"/>
          </a:xfrm>
          <a:prstGeom prst="rect">
            <a:avLst/>
          </a:prstGeom>
          <a:noFill/>
        </p:spPr>
        <p:txBody>
          <a:bodyPr wrap="square">
            <a:spAutoFit/>
          </a:bodyPr>
          <a:lstStyle/>
          <a:p>
            <a:r>
              <a:rPr lang="ar-EG" sz="2800" b="1" dirty="0">
                <a:solidFill>
                  <a:srgbClr val="FF0000"/>
                </a:solidFill>
              </a:rPr>
              <a:t>الاتصال من المعلم إلى المدير.</a:t>
            </a:r>
            <a:endParaRPr lang="ar-EG" sz="6600" b="1" dirty="0">
              <a:solidFill>
                <a:srgbClr val="FF0000"/>
              </a:solidFill>
            </a:endParaRPr>
          </a:p>
        </p:txBody>
      </p:sp>
      <p:sp>
        <p:nvSpPr>
          <p:cNvPr id="5" name="مربع نص 4">
            <a:extLst>
              <a:ext uri="{FF2B5EF4-FFF2-40B4-BE49-F238E27FC236}">
                <a16:creationId xmlns:a16="http://schemas.microsoft.com/office/drawing/2014/main" id="{7A4FDF85-0254-AE3B-ABD2-A1E944DC011B}"/>
              </a:ext>
            </a:extLst>
          </p:cNvPr>
          <p:cNvSpPr txBox="1"/>
          <p:nvPr/>
        </p:nvSpPr>
        <p:spPr>
          <a:xfrm>
            <a:off x="5630009" y="4369850"/>
            <a:ext cx="2877751" cy="523220"/>
          </a:xfrm>
          <a:prstGeom prst="rect">
            <a:avLst/>
          </a:prstGeom>
          <a:noFill/>
        </p:spPr>
        <p:txBody>
          <a:bodyPr wrap="square">
            <a:spAutoFit/>
          </a:bodyPr>
          <a:lstStyle/>
          <a:p>
            <a:r>
              <a:rPr lang="ar-EG" sz="2800" b="1" dirty="0">
                <a:solidFill>
                  <a:srgbClr val="FF0000"/>
                </a:solidFill>
              </a:rPr>
              <a:t>التقرير</a:t>
            </a:r>
            <a:endParaRPr lang="ar-EG" sz="6600" b="1" dirty="0">
              <a:solidFill>
                <a:srgbClr val="FF0000"/>
              </a:solidFill>
            </a:endParaRPr>
          </a:p>
        </p:txBody>
      </p:sp>
      <p:sp>
        <p:nvSpPr>
          <p:cNvPr id="6" name="مربع نص 5">
            <a:extLst>
              <a:ext uri="{FF2B5EF4-FFF2-40B4-BE49-F238E27FC236}">
                <a16:creationId xmlns:a16="http://schemas.microsoft.com/office/drawing/2014/main" id="{C617CFDF-7F96-121A-9F4C-E64A669639C5}"/>
              </a:ext>
            </a:extLst>
          </p:cNvPr>
          <p:cNvSpPr txBox="1"/>
          <p:nvPr/>
        </p:nvSpPr>
        <p:spPr>
          <a:xfrm>
            <a:off x="5653607" y="5323957"/>
            <a:ext cx="2877751" cy="523220"/>
          </a:xfrm>
          <a:prstGeom prst="rect">
            <a:avLst/>
          </a:prstGeom>
          <a:noFill/>
        </p:spPr>
        <p:txBody>
          <a:bodyPr wrap="square">
            <a:spAutoFit/>
          </a:bodyPr>
          <a:lstStyle/>
          <a:p>
            <a:r>
              <a:rPr lang="ar-EG" sz="2800" b="1" dirty="0">
                <a:solidFill>
                  <a:srgbClr val="FF0000"/>
                </a:solidFill>
              </a:rPr>
              <a:t>اجتماعات العمل</a:t>
            </a:r>
            <a:endParaRPr lang="ar-EG" sz="6600" b="1" dirty="0">
              <a:solidFill>
                <a:srgbClr val="FF0000"/>
              </a:solidFill>
            </a:endParaRPr>
          </a:p>
        </p:txBody>
      </p:sp>
      <p:sp>
        <p:nvSpPr>
          <p:cNvPr id="7" name="مربع نص 6">
            <a:extLst>
              <a:ext uri="{FF2B5EF4-FFF2-40B4-BE49-F238E27FC236}">
                <a16:creationId xmlns:a16="http://schemas.microsoft.com/office/drawing/2014/main" id="{713368C7-02D3-0D85-790A-861391EAFEFC}"/>
              </a:ext>
            </a:extLst>
          </p:cNvPr>
          <p:cNvSpPr txBox="1"/>
          <p:nvPr/>
        </p:nvSpPr>
        <p:spPr>
          <a:xfrm>
            <a:off x="3638464" y="5560569"/>
            <a:ext cx="1941647" cy="523220"/>
          </a:xfrm>
          <a:prstGeom prst="rect">
            <a:avLst/>
          </a:prstGeom>
          <a:noFill/>
        </p:spPr>
        <p:txBody>
          <a:bodyPr wrap="square">
            <a:spAutoFit/>
          </a:bodyPr>
          <a:lstStyle/>
          <a:p>
            <a:r>
              <a:rPr lang="ar-EG" sz="2800" b="1" dirty="0">
                <a:solidFill>
                  <a:srgbClr val="FF0000"/>
                </a:solidFill>
              </a:rPr>
              <a:t>رسمي</a:t>
            </a:r>
            <a:endParaRPr lang="ar-EG" sz="6600" b="1" dirty="0">
              <a:solidFill>
                <a:srgbClr val="FF0000"/>
              </a:solidFill>
            </a:endParaRPr>
          </a:p>
        </p:txBody>
      </p:sp>
      <p:sp>
        <p:nvSpPr>
          <p:cNvPr id="8" name="مربع نص 7">
            <a:extLst>
              <a:ext uri="{FF2B5EF4-FFF2-40B4-BE49-F238E27FC236}">
                <a16:creationId xmlns:a16="http://schemas.microsoft.com/office/drawing/2014/main" id="{0565CC99-7C62-18A1-E402-48B3AA06DEDF}"/>
              </a:ext>
            </a:extLst>
          </p:cNvPr>
          <p:cNvSpPr txBox="1"/>
          <p:nvPr/>
        </p:nvSpPr>
        <p:spPr>
          <a:xfrm>
            <a:off x="1187624" y="3239530"/>
            <a:ext cx="2877751" cy="523220"/>
          </a:xfrm>
          <a:prstGeom prst="rect">
            <a:avLst/>
          </a:prstGeom>
          <a:noFill/>
        </p:spPr>
        <p:txBody>
          <a:bodyPr wrap="square">
            <a:spAutoFit/>
          </a:bodyPr>
          <a:lstStyle/>
          <a:p>
            <a:r>
              <a:rPr lang="ar-EG" sz="2800" b="1" dirty="0">
                <a:solidFill>
                  <a:srgbClr val="FF0000"/>
                </a:solidFill>
              </a:rPr>
              <a:t>تصاعدي</a:t>
            </a:r>
            <a:endParaRPr lang="ar-EG" sz="6600" b="1" dirty="0">
              <a:solidFill>
                <a:srgbClr val="FF0000"/>
              </a:solidFill>
            </a:endParaRPr>
          </a:p>
        </p:txBody>
      </p:sp>
      <p:sp>
        <p:nvSpPr>
          <p:cNvPr id="9" name="مربع نص 8">
            <a:extLst>
              <a:ext uri="{FF2B5EF4-FFF2-40B4-BE49-F238E27FC236}">
                <a16:creationId xmlns:a16="http://schemas.microsoft.com/office/drawing/2014/main" id="{0380BE88-20D6-615F-0E78-40EC93FE8529}"/>
              </a:ext>
            </a:extLst>
          </p:cNvPr>
          <p:cNvSpPr txBox="1"/>
          <p:nvPr/>
        </p:nvSpPr>
        <p:spPr>
          <a:xfrm>
            <a:off x="-612576" y="4403067"/>
            <a:ext cx="2877751" cy="523220"/>
          </a:xfrm>
          <a:prstGeom prst="rect">
            <a:avLst/>
          </a:prstGeom>
          <a:noFill/>
        </p:spPr>
        <p:txBody>
          <a:bodyPr wrap="square">
            <a:spAutoFit/>
          </a:bodyPr>
          <a:lstStyle/>
          <a:p>
            <a:r>
              <a:rPr lang="ar-EG" sz="2800" b="1" dirty="0">
                <a:solidFill>
                  <a:srgbClr val="FF0000"/>
                </a:solidFill>
              </a:rPr>
              <a:t>مكتوب</a:t>
            </a:r>
            <a:endParaRPr lang="ar-EG" sz="6600" b="1" dirty="0">
              <a:solidFill>
                <a:srgbClr val="FF0000"/>
              </a:solidFill>
            </a:endParaRPr>
          </a:p>
        </p:txBody>
      </p:sp>
    </p:spTree>
    <p:extLst>
      <p:ext uri="{BB962C8B-B14F-4D97-AF65-F5344CB8AC3E}">
        <p14:creationId xmlns:p14="http://schemas.microsoft.com/office/powerpoint/2010/main" val="357532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566886" y="1799920"/>
            <a:ext cx="3660854" cy="3258160"/>
          </a:xfrm>
          <a:custGeom>
            <a:avLst/>
            <a:gdLst/>
            <a:ahLst/>
            <a:cxnLst/>
            <a:rect l="l" t="t" r="r" b="b"/>
            <a:pathLst>
              <a:path w="7321708" h="6516320">
                <a:moveTo>
                  <a:pt x="0" y="0"/>
                </a:moveTo>
                <a:lnTo>
                  <a:pt x="7321708" y="0"/>
                </a:lnTo>
                <a:lnTo>
                  <a:pt x="7321708" y="6516320"/>
                </a:lnTo>
                <a:lnTo>
                  <a:pt x="0" y="6516320"/>
                </a:lnTo>
                <a:lnTo>
                  <a:pt x="0" y="0"/>
                </a:lnTo>
                <a:close/>
              </a:path>
            </a:pathLst>
          </a:custGeom>
          <a:blipFill>
            <a:blip r:embed="rId2"/>
            <a:stretch>
              <a:fillRect/>
            </a:stretch>
          </a:blipFill>
        </p:spPr>
      </p:sp>
      <p:grpSp>
        <p:nvGrpSpPr>
          <p:cNvPr id="25" name="Group 25"/>
          <p:cNvGrpSpPr/>
          <p:nvPr/>
        </p:nvGrpSpPr>
        <p:grpSpPr>
          <a:xfrm>
            <a:off x="4736417" y="2081619"/>
            <a:ext cx="3660854" cy="2694761"/>
            <a:chOff x="0" y="0"/>
            <a:chExt cx="1022610" cy="1419463"/>
          </a:xfrm>
        </p:grpSpPr>
        <p:sp>
          <p:nvSpPr>
            <p:cNvPr id="26" name="Freeform 26"/>
            <p:cNvSpPr/>
            <p:nvPr/>
          </p:nvSpPr>
          <p:spPr>
            <a:xfrm>
              <a:off x="0" y="0"/>
              <a:ext cx="1022610" cy="1419463"/>
            </a:xfrm>
            <a:custGeom>
              <a:avLst/>
              <a:gdLst/>
              <a:ahLst/>
              <a:cxnLst/>
              <a:rect l="l" t="t" r="r" b="b"/>
              <a:pathLst>
                <a:path w="1022610" h="1419463">
                  <a:moveTo>
                    <a:pt x="79758" y="0"/>
                  </a:moveTo>
                  <a:lnTo>
                    <a:pt x="942852" y="0"/>
                  </a:lnTo>
                  <a:cubicBezTo>
                    <a:pt x="964005" y="0"/>
                    <a:pt x="984292" y="8403"/>
                    <a:pt x="999249" y="23360"/>
                  </a:cubicBezTo>
                  <a:cubicBezTo>
                    <a:pt x="1014207" y="38318"/>
                    <a:pt x="1022610" y="58605"/>
                    <a:pt x="1022610" y="79758"/>
                  </a:cubicBezTo>
                  <a:lnTo>
                    <a:pt x="1022610" y="1339705"/>
                  </a:lnTo>
                  <a:cubicBezTo>
                    <a:pt x="1022610" y="1360858"/>
                    <a:pt x="1014207" y="1381145"/>
                    <a:pt x="999249" y="1396102"/>
                  </a:cubicBezTo>
                  <a:cubicBezTo>
                    <a:pt x="984292" y="1411060"/>
                    <a:pt x="964005" y="1419463"/>
                    <a:pt x="942852" y="1419463"/>
                  </a:cubicBezTo>
                  <a:lnTo>
                    <a:pt x="79758" y="1419463"/>
                  </a:lnTo>
                  <a:cubicBezTo>
                    <a:pt x="58605" y="1419463"/>
                    <a:pt x="38318" y="1411060"/>
                    <a:pt x="23360" y="1396102"/>
                  </a:cubicBezTo>
                  <a:cubicBezTo>
                    <a:pt x="8403" y="1381145"/>
                    <a:pt x="0" y="1360858"/>
                    <a:pt x="0" y="1339705"/>
                  </a:cubicBezTo>
                  <a:lnTo>
                    <a:pt x="0" y="79758"/>
                  </a:lnTo>
                  <a:cubicBezTo>
                    <a:pt x="0" y="58605"/>
                    <a:pt x="8403" y="38318"/>
                    <a:pt x="23360" y="23360"/>
                  </a:cubicBezTo>
                  <a:cubicBezTo>
                    <a:pt x="38318" y="8403"/>
                    <a:pt x="58605" y="0"/>
                    <a:pt x="79758" y="0"/>
                  </a:cubicBezTo>
                  <a:close/>
                </a:path>
              </a:pathLst>
            </a:custGeom>
            <a:solidFill>
              <a:srgbClr val="FFFFFF"/>
            </a:solidFill>
            <a:ln w="28575" cap="rnd">
              <a:solidFill>
                <a:srgbClr val="FFFFFF"/>
              </a:solidFill>
              <a:prstDash val="solid"/>
              <a:round/>
            </a:ln>
          </p:spPr>
        </p:sp>
        <p:sp>
          <p:nvSpPr>
            <p:cNvPr id="27" name="TextBox 27"/>
            <p:cNvSpPr txBox="1"/>
            <p:nvPr/>
          </p:nvSpPr>
          <p:spPr>
            <a:xfrm>
              <a:off x="0" y="-38100"/>
              <a:ext cx="1022610" cy="145756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1" name="مربع نص 40">
            <a:extLst>
              <a:ext uri="{FF2B5EF4-FFF2-40B4-BE49-F238E27FC236}">
                <a16:creationId xmlns:a16="http://schemas.microsoft.com/office/drawing/2014/main" id="{F65B2D32-BD2E-691A-EAF5-F01F0CF7F5B3}"/>
              </a:ext>
            </a:extLst>
          </p:cNvPr>
          <p:cNvSpPr txBox="1"/>
          <p:nvPr/>
        </p:nvSpPr>
        <p:spPr>
          <a:xfrm>
            <a:off x="4227740" y="3008367"/>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70AD47">
                    <a:lumMod val="50000"/>
                  </a:srgbClr>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4400" b="1" i="0" u="none" strike="noStrike" kern="1200" cap="none" spc="0" normalizeH="0" baseline="0" noProof="0" dirty="0">
              <a:ln>
                <a:noFill/>
              </a:ln>
              <a:solidFill>
                <a:srgbClr val="70AD47">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683568" y="2090172"/>
            <a:ext cx="7371692" cy="3416320"/>
          </a:xfrm>
          <a:prstGeom prst="rect">
            <a:avLst/>
          </a:prstGeom>
          <a:noFill/>
          <a:ln>
            <a:noFill/>
          </a:ln>
          <a:effectLst/>
        </p:spPr>
        <p:txBody>
          <a:bodyPr wrap="square">
            <a:spAutoFit/>
          </a:bodyPr>
          <a:lstStyle/>
          <a:p>
            <a:r>
              <a:rPr lang="ar-EG" sz="3600" b="1" dirty="0"/>
              <a:t>من خلال زيارتك لمدير مدرستك، قدم عرضا تقديمياً لأنواع الاتصال وطرائقها التي تجري ممارستها</a:t>
            </a:r>
            <a:endParaRPr lang="ar-EG" sz="5400" b="1" dirty="0"/>
          </a:p>
          <a:p>
            <a:pPr marL="457200" indent="-457200">
              <a:buFont typeface="Arial" panose="020B0604020202020204" pitchFamily="34" charset="0"/>
              <a:buChar char="•"/>
            </a:pPr>
            <a:r>
              <a:rPr lang="ar-EG" sz="3600" b="1" dirty="0"/>
              <a:t>مع كل من:</a:t>
            </a:r>
            <a:endParaRPr lang="ar-EG" sz="5400" b="1" dirty="0"/>
          </a:p>
          <a:p>
            <a:pPr marL="457200" indent="-457200">
              <a:buFont typeface="Arial" panose="020B0604020202020204" pitchFamily="34" charset="0"/>
              <a:buChar char="•"/>
            </a:pPr>
            <a:r>
              <a:rPr lang="ar-EG" sz="3600" b="1" dirty="0"/>
              <a:t>الأسرة. المجتمع.</a:t>
            </a:r>
            <a:endParaRPr lang="ar-EG" sz="5400" b="1" dirty="0"/>
          </a:p>
          <a:p>
            <a:pPr marL="457200" indent="-457200">
              <a:buFont typeface="Arial" panose="020B0604020202020204" pitchFamily="34" charset="0"/>
              <a:buChar char="•"/>
            </a:pPr>
            <a:r>
              <a:rPr lang="ar-EG" sz="3600" b="1" dirty="0"/>
              <a:t>مكاتب التعليم.</a:t>
            </a:r>
            <a:endParaRPr lang="ar-EG" sz="5400" b="1" dirty="0"/>
          </a:p>
          <a:p>
            <a:pPr marL="457200" indent="-457200">
              <a:buFont typeface="Arial" panose="020B0604020202020204" pitchFamily="34" charset="0"/>
              <a:buChar char="•"/>
            </a:pPr>
            <a:r>
              <a:rPr lang="ar-EG" sz="3600" b="1" dirty="0"/>
              <a:t>أخرى.</a:t>
            </a:r>
            <a:endParaRPr lang="ar-EG" sz="5400" b="1" dirty="0"/>
          </a:p>
        </p:txBody>
      </p:sp>
    </p:spTree>
    <p:extLst>
      <p:ext uri="{BB962C8B-B14F-4D97-AF65-F5344CB8AC3E}">
        <p14:creationId xmlns:p14="http://schemas.microsoft.com/office/powerpoint/2010/main" val="253414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03936" y="5397988"/>
            <a:ext cx="525902" cy="310516"/>
            <a:chOff x="0" y="0"/>
            <a:chExt cx="277018" cy="163564"/>
          </a:xfrm>
        </p:grpSpPr>
        <p:sp>
          <p:nvSpPr>
            <p:cNvPr id="18" name="Freeform 18"/>
            <p:cNvSpPr/>
            <p:nvPr/>
          </p:nvSpPr>
          <p:spPr>
            <a:xfrm>
              <a:off x="0" y="0"/>
              <a:ext cx="277018" cy="163564"/>
            </a:xfrm>
            <a:custGeom>
              <a:avLst/>
              <a:gdLst/>
              <a:ahLst/>
              <a:cxnLst/>
              <a:rect l="l" t="t" r="r" b="b"/>
              <a:pathLst>
                <a:path w="277018" h="163564">
                  <a:moveTo>
                    <a:pt x="81782" y="0"/>
                  </a:moveTo>
                  <a:lnTo>
                    <a:pt x="195236" y="0"/>
                  </a:lnTo>
                  <a:cubicBezTo>
                    <a:pt x="240403" y="0"/>
                    <a:pt x="277018" y="36615"/>
                    <a:pt x="277018" y="81782"/>
                  </a:cubicBezTo>
                  <a:lnTo>
                    <a:pt x="277018" y="81782"/>
                  </a:lnTo>
                  <a:cubicBezTo>
                    <a:pt x="277018" y="126949"/>
                    <a:pt x="240403" y="163564"/>
                    <a:pt x="195236"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277018"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5187519" y="1722994"/>
            <a:ext cx="3442131" cy="3412013"/>
          </a:xfrm>
          <a:custGeom>
            <a:avLst/>
            <a:gdLst/>
            <a:ahLst/>
            <a:cxnLst/>
            <a:rect l="l" t="t" r="r" b="b"/>
            <a:pathLst>
              <a:path w="6884262" h="6824025">
                <a:moveTo>
                  <a:pt x="0" y="0"/>
                </a:moveTo>
                <a:lnTo>
                  <a:pt x="6884262" y="0"/>
                </a:lnTo>
                <a:lnTo>
                  <a:pt x="6884262" y="6824024"/>
                </a:lnTo>
                <a:lnTo>
                  <a:pt x="0" y="6824024"/>
                </a:lnTo>
                <a:lnTo>
                  <a:pt x="0" y="0"/>
                </a:lnTo>
                <a:close/>
              </a:path>
            </a:pathLst>
          </a:custGeom>
          <a:blipFill>
            <a:blip r:embed="rId2"/>
            <a:stretch>
              <a:fillRect/>
            </a:stretch>
          </a:blipFill>
        </p:spPr>
      </p:sp>
      <p:sp>
        <p:nvSpPr>
          <p:cNvPr id="23" name="TextBox 23"/>
          <p:cNvSpPr txBox="1"/>
          <p:nvPr/>
        </p:nvSpPr>
        <p:spPr>
          <a:xfrm>
            <a:off x="435411" y="5449770"/>
            <a:ext cx="262951" cy="163891"/>
          </a:xfrm>
          <a:prstGeom prst="rect">
            <a:avLst/>
          </a:prstGeom>
        </p:spPr>
        <p:txBody>
          <a:bodyPr lIns="0" tIns="0" rIns="0" bIns="0" rtlCol="0" anchor="t">
            <a:spAutoFit/>
          </a:bodyPr>
          <a:lstStyle/>
          <a:p>
            <a:pPr marL="0" marR="0" lvl="0" indent="0" algn="ctr" defTabSz="457200" rtl="0" eaLnBrk="1" fontAlgn="auto" latinLnBrk="0" hangingPunct="1">
              <a:lnSpc>
                <a:spcPts val="1400"/>
              </a:lnSpc>
              <a:spcBef>
                <a:spcPct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Cy Grotesk Key"/>
                <a:ea typeface="Cy Grotesk Key"/>
                <a:cs typeface="Cy Grotesk Key"/>
                <a:sym typeface="Cy Grotesk Key"/>
              </a:rPr>
              <a:t>08</a:t>
            </a:r>
          </a:p>
        </p:txBody>
      </p:sp>
      <p:grpSp>
        <p:nvGrpSpPr>
          <p:cNvPr id="30" name="Group 30"/>
          <p:cNvGrpSpPr/>
          <p:nvPr/>
        </p:nvGrpSpPr>
        <p:grpSpPr>
          <a:xfrm>
            <a:off x="383877" y="2487540"/>
            <a:ext cx="4737734" cy="2178924"/>
            <a:chOff x="0" y="0"/>
            <a:chExt cx="1616683" cy="240297"/>
          </a:xfrm>
        </p:grpSpPr>
        <p:sp>
          <p:nvSpPr>
            <p:cNvPr id="31" name="Freeform 31"/>
            <p:cNvSpPr/>
            <p:nvPr/>
          </p:nvSpPr>
          <p:spPr>
            <a:xfrm>
              <a:off x="0" y="0"/>
              <a:ext cx="1616683" cy="240297"/>
            </a:xfrm>
            <a:custGeom>
              <a:avLst/>
              <a:gdLst/>
              <a:ahLst/>
              <a:cxnLst/>
              <a:rect l="l" t="t" r="r" b="b"/>
              <a:pathLst>
                <a:path w="1616683" h="240297">
                  <a:moveTo>
                    <a:pt x="31531" y="0"/>
                  </a:moveTo>
                  <a:lnTo>
                    <a:pt x="1585153" y="0"/>
                  </a:lnTo>
                  <a:cubicBezTo>
                    <a:pt x="1593515" y="0"/>
                    <a:pt x="1601535" y="3322"/>
                    <a:pt x="1607448" y="9235"/>
                  </a:cubicBezTo>
                  <a:cubicBezTo>
                    <a:pt x="1613362" y="15148"/>
                    <a:pt x="1616683" y="23168"/>
                    <a:pt x="1616683" y="31531"/>
                  </a:cubicBezTo>
                  <a:lnTo>
                    <a:pt x="1616683" y="208766"/>
                  </a:lnTo>
                  <a:cubicBezTo>
                    <a:pt x="1616683" y="226180"/>
                    <a:pt x="1602567" y="240297"/>
                    <a:pt x="1585153" y="240297"/>
                  </a:cubicBezTo>
                  <a:lnTo>
                    <a:pt x="31531" y="240297"/>
                  </a:lnTo>
                  <a:cubicBezTo>
                    <a:pt x="14117" y="240297"/>
                    <a:pt x="0" y="226180"/>
                    <a:pt x="0" y="208766"/>
                  </a:cubicBezTo>
                  <a:lnTo>
                    <a:pt x="0" y="31531"/>
                  </a:lnTo>
                  <a:cubicBezTo>
                    <a:pt x="0" y="14117"/>
                    <a:pt x="14117" y="0"/>
                    <a:pt x="31531" y="0"/>
                  </a:cubicBezTo>
                  <a:close/>
                </a:path>
              </a:pathLst>
            </a:custGeom>
            <a:solidFill>
              <a:srgbClr val="FFFFFF"/>
            </a:solidFill>
            <a:ln w="28575" cap="rnd">
              <a:solidFill>
                <a:srgbClr val="E75675"/>
              </a:solidFill>
              <a:prstDash val="solid"/>
              <a:round/>
            </a:ln>
          </p:spPr>
        </p:sp>
        <p:sp>
          <p:nvSpPr>
            <p:cNvPr id="32" name="TextBox 32"/>
            <p:cNvSpPr txBox="1"/>
            <p:nvPr/>
          </p:nvSpPr>
          <p:spPr>
            <a:xfrm>
              <a:off x="0" y="-38100"/>
              <a:ext cx="161668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4" name="مربع نص 33">
            <a:extLst>
              <a:ext uri="{FF2B5EF4-FFF2-40B4-BE49-F238E27FC236}">
                <a16:creationId xmlns:a16="http://schemas.microsoft.com/office/drawing/2014/main" id="{7F38295F-20C3-5B83-712F-F853182D74EA}"/>
              </a:ext>
            </a:extLst>
          </p:cNvPr>
          <p:cNvSpPr txBox="1"/>
          <p:nvPr/>
        </p:nvSpPr>
        <p:spPr>
          <a:xfrm>
            <a:off x="109952" y="2527389"/>
            <a:ext cx="5328592" cy="221599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138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138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DEF3502E-6371-39D4-02F1-D15A0447923E}"/>
              </a:ext>
            </a:extLst>
          </p:cNvPr>
          <p:cNvSpPr/>
          <p:nvPr/>
        </p:nvSpPr>
        <p:spPr>
          <a:xfrm>
            <a:off x="1943233" y="1891842"/>
            <a:ext cx="5257534" cy="2674770"/>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996952"/>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22120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267744" y="1484784"/>
            <a:ext cx="6048672" cy="646331"/>
          </a:xfrm>
          <a:prstGeom prst="rect">
            <a:avLst/>
          </a:prstGeom>
          <a:solidFill>
            <a:srgbClr val="77FFDA"/>
          </a:solidFill>
        </p:spPr>
        <p:txBody>
          <a:bodyPr wrap="square">
            <a:spAutoFit/>
          </a:bodyPr>
          <a:lstStyle/>
          <a:p>
            <a:r>
              <a:rPr lang="ar-EG" sz="3600" b="1" dirty="0"/>
              <a:t>اذكر أهم أهداف الاتصال في الأعمال ؟</a:t>
            </a:r>
            <a:endParaRPr lang="ar-EG" sz="6000" b="1" dirty="0"/>
          </a:p>
        </p:txBody>
      </p:sp>
      <p:sp>
        <p:nvSpPr>
          <p:cNvPr id="2" name="مربع نص 1">
            <a:extLst>
              <a:ext uri="{FF2B5EF4-FFF2-40B4-BE49-F238E27FC236}">
                <a16:creationId xmlns:a16="http://schemas.microsoft.com/office/drawing/2014/main" id="{35E1B1BE-85DC-0C22-6443-376FD5EE421F}"/>
              </a:ext>
            </a:extLst>
          </p:cNvPr>
          <p:cNvSpPr txBox="1"/>
          <p:nvPr/>
        </p:nvSpPr>
        <p:spPr>
          <a:xfrm>
            <a:off x="827584" y="3087831"/>
            <a:ext cx="7056784" cy="2862322"/>
          </a:xfrm>
          <a:prstGeom prst="rect">
            <a:avLst/>
          </a:prstGeom>
          <a:noFill/>
        </p:spPr>
        <p:txBody>
          <a:bodyPr wrap="square" rtlCol="1">
            <a:spAutoFit/>
          </a:bodyPr>
          <a:lstStyle/>
          <a:p>
            <a:pPr marL="457200" indent="-457200">
              <a:buFont typeface="Arial" panose="020B0604020202020204" pitchFamily="34" charset="0"/>
              <a:buChar char="•"/>
            </a:pPr>
            <a:r>
              <a:rPr lang="ar-EG" sz="3600" b="1" dirty="0">
                <a:solidFill>
                  <a:srgbClr val="2B3481"/>
                </a:solidFill>
              </a:rPr>
              <a:t>تعريف المرؤوسين بالأهداف والسياسات والبرامج وشرح القواعد والإجراءات التنفيذية.</a:t>
            </a:r>
          </a:p>
          <a:p>
            <a:pPr marL="457200" indent="-457200">
              <a:buFont typeface="Arial" panose="020B0604020202020204" pitchFamily="34" charset="0"/>
              <a:buChar char="•"/>
            </a:pPr>
            <a:r>
              <a:rPr lang="ar-EG" sz="3600" b="1" dirty="0">
                <a:solidFill>
                  <a:srgbClr val="2B3481"/>
                </a:solidFill>
              </a:rPr>
              <a:t>متابعة الإنجاز من خلال التقارير.</a:t>
            </a:r>
          </a:p>
          <a:p>
            <a:pPr marL="457200" indent="-457200">
              <a:buFont typeface="Arial" panose="020B0604020202020204" pitchFamily="34" charset="0"/>
              <a:buChar char="•"/>
            </a:pPr>
            <a:r>
              <a:rPr lang="ar-EG" sz="3600" b="1" dirty="0">
                <a:solidFill>
                  <a:srgbClr val="2B3481"/>
                </a:solidFill>
              </a:rPr>
              <a:t>تأكيد علاقات العمل بين الوحدات والأفراد في المستويات التنظيمية.</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984478" y="860519"/>
            <a:ext cx="6048672" cy="1200329"/>
          </a:xfrm>
          <a:prstGeom prst="rect">
            <a:avLst/>
          </a:prstGeom>
          <a:solidFill>
            <a:srgbClr val="77FFDA"/>
          </a:solidFill>
        </p:spPr>
        <p:txBody>
          <a:bodyPr wrap="square">
            <a:spAutoFit/>
          </a:bodyPr>
          <a:lstStyle/>
          <a:p>
            <a:r>
              <a:rPr lang="ar-EG" sz="3600" b="1" dirty="0"/>
              <a:t>اذكر أنواع الاتصال حسب المستوى الإداري، موضحا المقصود بكل نوع.</a:t>
            </a:r>
            <a:endParaRPr lang="ar-EG" sz="6000" b="1" dirty="0"/>
          </a:p>
        </p:txBody>
      </p:sp>
      <p:sp>
        <p:nvSpPr>
          <p:cNvPr id="2" name="مربع نص 1">
            <a:extLst>
              <a:ext uri="{FF2B5EF4-FFF2-40B4-BE49-F238E27FC236}">
                <a16:creationId xmlns:a16="http://schemas.microsoft.com/office/drawing/2014/main" id="{D419DE20-EF34-64F3-34F6-0D844C7A5DF0}"/>
              </a:ext>
            </a:extLst>
          </p:cNvPr>
          <p:cNvSpPr txBox="1"/>
          <p:nvPr/>
        </p:nvSpPr>
        <p:spPr>
          <a:xfrm>
            <a:off x="971600" y="2060848"/>
            <a:ext cx="7056784" cy="3970318"/>
          </a:xfrm>
          <a:prstGeom prst="rect">
            <a:avLst/>
          </a:prstGeom>
          <a:noFill/>
        </p:spPr>
        <p:txBody>
          <a:bodyPr wrap="square" rtlCol="1">
            <a:spAutoFit/>
          </a:bodyPr>
          <a:lstStyle/>
          <a:p>
            <a:pPr marL="457200" indent="-457200">
              <a:buFont typeface="Arial" panose="020B0604020202020204" pitchFamily="34" charset="0"/>
              <a:buChar char="•"/>
            </a:pPr>
            <a:r>
              <a:rPr lang="ar-EG" sz="2800" b="1" dirty="0">
                <a:solidFill>
                  <a:srgbClr val="FF0000"/>
                </a:solidFill>
              </a:rPr>
              <a:t>الاتصال الرسمي: </a:t>
            </a:r>
            <a:r>
              <a:rPr lang="ar-EG" sz="2800" b="1" dirty="0">
                <a:solidFill>
                  <a:srgbClr val="003E6B"/>
                </a:solidFill>
              </a:rPr>
              <a:t>يحدث بين المستويات المختلفة في المنظمة بالطرائق الرسمية.</a:t>
            </a:r>
          </a:p>
          <a:p>
            <a:pPr marL="457200" indent="-457200">
              <a:buFont typeface="Arial" panose="020B0604020202020204" pitchFamily="34" charset="0"/>
              <a:buChar char="•"/>
            </a:pPr>
            <a:r>
              <a:rPr lang="ar-EG" sz="2800" b="1" dirty="0">
                <a:solidFill>
                  <a:srgbClr val="FF0000"/>
                </a:solidFill>
              </a:rPr>
              <a:t>الاتصال الغير رسمي: </a:t>
            </a:r>
            <a:r>
              <a:rPr lang="ar-EG" sz="2800" b="1" dirty="0">
                <a:solidFill>
                  <a:srgbClr val="003E6B"/>
                </a:solidFill>
              </a:rPr>
              <a:t>يحدث من خلال العلاقات الشخصية بينهم.</a:t>
            </a:r>
          </a:p>
          <a:p>
            <a:pPr marL="457200" indent="-457200">
              <a:buFont typeface="Arial" panose="020B0604020202020204" pitchFamily="34" charset="0"/>
              <a:buChar char="•"/>
            </a:pPr>
            <a:r>
              <a:rPr lang="ar-EG" sz="2800" b="1" dirty="0">
                <a:solidFill>
                  <a:srgbClr val="FF0000"/>
                </a:solidFill>
              </a:rPr>
              <a:t>التصاعدي : </a:t>
            </a:r>
            <a:r>
              <a:rPr lang="ar-EG" sz="2800" b="1" dirty="0">
                <a:solidFill>
                  <a:srgbClr val="003E6B"/>
                </a:solidFill>
              </a:rPr>
              <a:t>من المرؤوس إلى الرئيس</a:t>
            </a:r>
          </a:p>
          <a:p>
            <a:pPr marL="457200" indent="-457200">
              <a:buFont typeface="Arial" panose="020B0604020202020204" pitchFamily="34" charset="0"/>
              <a:buChar char="•"/>
            </a:pPr>
            <a:r>
              <a:rPr lang="ar-EG" sz="2800" b="1" dirty="0">
                <a:solidFill>
                  <a:srgbClr val="FF0000"/>
                </a:solidFill>
              </a:rPr>
              <a:t>التنازلي: </a:t>
            </a:r>
            <a:r>
              <a:rPr lang="ar-EG" sz="2800" b="1" dirty="0">
                <a:solidFill>
                  <a:srgbClr val="003E6B"/>
                </a:solidFill>
              </a:rPr>
              <a:t>من الرئيس للمرؤوسين</a:t>
            </a:r>
          </a:p>
          <a:p>
            <a:pPr marL="457200" indent="-457200">
              <a:buFont typeface="Arial" panose="020B0604020202020204" pitchFamily="34" charset="0"/>
              <a:buChar char="•"/>
            </a:pPr>
            <a:r>
              <a:rPr lang="ar-EG" sz="2800" b="1" dirty="0">
                <a:solidFill>
                  <a:srgbClr val="FF0000"/>
                </a:solidFill>
              </a:rPr>
              <a:t>الأفقي</a:t>
            </a:r>
            <a:r>
              <a:rPr lang="ar-EG" sz="2800" b="1" dirty="0">
                <a:solidFill>
                  <a:srgbClr val="003E6B"/>
                </a:solidFill>
              </a:rPr>
              <a:t>: في مستوى واحد</a:t>
            </a:r>
          </a:p>
          <a:p>
            <a:pPr marL="457200" indent="-457200">
              <a:buFont typeface="Arial" panose="020B0604020202020204" pitchFamily="34" charset="0"/>
              <a:buChar char="•"/>
            </a:pPr>
            <a:r>
              <a:rPr lang="ar-EG" sz="2800" b="1" dirty="0">
                <a:solidFill>
                  <a:srgbClr val="FF0000"/>
                </a:solidFill>
              </a:rPr>
              <a:t>المكتوب: </a:t>
            </a:r>
            <a:r>
              <a:rPr lang="ar-EG" sz="2800" b="1" dirty="0">
                <a:solidFill>
                  <a:srgbClr val="003E6B"/>
                </a:solidFill>
              </a:rPr>
              <a:t>تبادل الرسائل مكتوبة أًو مطبوعة.</a:t>
            </a:r>
          </a:p>
          <a:p>
            <a:pPr marL="457200" indent="-457200">
              <a:buFont typeface="Arial" panose="020B0604020202020204" pitchFamily="34" charset="0"/>
              <a:buChar char="•"/>
            </a:pPr>
            <a:r>
              <a:rPr lang="ar-EG" sz="2800" b="1" dirty="0">
                <a:solidFill>
                  <a:srgbClr val="FF0000"/>
                </a:solidFill>
              </a:rPr>
              <a:t>الشفهي: </a:t>
            </a:r>
            <a:r>
              <a:rPr lang="ar-EG" sz="2800" b="1" dirty="0">
                <a:solidFill>
                  <a:srgbClr val="003E6B"/>
                </a:solidFill>
              </a:rPr>
              <a:t>تبادل الكلمات بالنطق</a:t>
            </a:r>
          </a:p>
        </p:txBody>
      </p:sp>
    </p:spTree>
    <p:extLst>
      <p:ext uri="{BB962C8B-B14F-4D97-AF65-F5344CB8AC3E}">
        <p14:creationId xmlns:p14="http://schemas.microsoft.com/office/powerpoint/2010/main" val="352472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arn(inVertic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arn(inVertic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arn(inVertic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arn(inVertical)">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barn(inVertical)">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barn(inVertical)">
                                      <p:cBhvr>
                                        <p:cTn id="4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310789" y="1340768"/>
            <a:ext cx="6840760" cy="646331"/>
          </a:xfrm>
          <a:prstGeom prst="rect">
            <a:avLst/>
          </a:prstGeom>
          <a:solidFill>
            <a:srgbClr val="77FFDA"/>
          </a:solidFill>
        </p:spPr>
        <p:txBody>
          <a:bodyPr wrap="square">
            <a:spAutoFit/>
          </a:bodyPr>
          <a:lstStyle/>
          <a:p>
            <a:r>
              <a:rPr lang="ar-EG" sz="3600" b="1" dirty="0"/>
              <a:t>حدد النوع المناسب لكل من الاتصالات الآتية:</a:t>
            </a:r>
            <a:endParaRPr lang="ar-EG" sz="6000" b="1" dirty="0"/>
          </a:p>
        </p:txBody>
      </p:sp>
      <p:sp>
        <p:nvSpPr>
          <p:cNvPr id="7" name="مربع نص 6">
            <a:extLst>
              <a:ext uri="{FF2B5EF4-FFF2-40B4-BE49-F238E27FC236}">
                <a16:creationId xmlns:a16="http://schemas.microsoft.com/office/drawing/2014/main" id="{03836E3E-C94A-C52A-E4FE-14F856B77DBD}"/>
              </a:ext>
            </a:extLst>
          </p:cNvPr>
          <p:cNvSpPr txBox="1"/>
          <p:nvPr/>
        </p:nvSpPr>
        <p:spPr>
          <a:xfrm>
            <a:off x="1619672" y="2420888"/>
            <a:ext cx="6222994" cy="1200329"/>
          </a:xfrm>
          <a:prstGeom prst="rect">
            <a:avLst/>
          </a:prstGeom>
          <a:noFill/>
        </p:spPr>
        <p:txBody>
          <a:bodyPr wrap="square">
            <a:spAutoFit/>
          </a:bodyPr>
          <a:lstStyle/>
          <a:p>
            <a:pPr marL="571500" indent="-571500" algn="r" rtl="1">
              <a:spcBef>
                <a:spcPts val="0"/>
              </a:spcBef>
              <a:spcAft>
                <a:spcPts val="500"/>
              </a:spcAft>
              <a:buFont typeface="Arial" panose="020B0604020202020204" pitchFamily="34" charset="0"/>
              <a:buChar char="•"/>
            </a:pPr>
            <a:r>
              <a:rPr lang="ar-EG" sz="3600" b="1" i="0" u="none" strike="noStrike" dirty="0">
                <a:solidFill>
                  <a:schemeClr val="accent6">
                    <a:lumMod val="50000"/>
                  </a:schemeClr>
                </a:solidFill>
                <a:effectLst/>
                <a:latin typeface="Arial" panose="020B0604020202020204" pitchFamily="34" charset="0"/>
              </a:rPr>
              <a:t>اتصال بواسطة قنوات الهيكل التنظيمي في المنشأة.</a:t>
            </a:r>
            <a:endParaRPr lang="ar-EG" sz="3600" b="1" dirty="0">
              <a:solidFill>
                <a:schemeClr val="accent6">
                  <a:lumMod val="50000"/>
                </a:schemeClr>
              </a:solidFill>
              <a:effectLst/>
            </a:endParaRPr>
          </a:p>
        </p:txBody>
      </p:sp>
      <p:sp>
        <p:nvSpPr>
          <p:cNvPr id="8" name="مربع نص 7">
            <a:extLst>
              <a:ext uri="{FF2B5EF4-FFF2-40B4-BE49-F238E27FC236}">
                <a16:creationId xmlns:a16="http://schemas.microsoft.com/office/drawing/2014/main" id="{3924985F-26C6-74D5-102D-A6FDAAD827AA}"/>
              </a:ext>
            </a:extLst>
          </p:cNvPr>
          <p:cNvSpPr txBox="1"/>
          <p:nvPr/>
        </p:nvSpPr>
        <p:spPr>
          <a:xfrm>
            <a:off x="1596081" y="4704148"/>
            <a:ext cx="6222994" cy="1264449"/>
          </a:xfrm>
          <a:prstGeom prst="rect">
            <a:avLst/>
          </a:prstGeom>
          <a:noFill/>
        </p:spPr>
        <p:txBody>
          <a:bodyPr wrap="square">
            <a:spAutoFit/>
          </a:bodyPr>
          <a:lstStyle/>
          <a:p>
            <a:pPr marL="571500" indent="-571500" algn="r" rtl="1">
              <a:spcBef>
                <a:spcPts val="0"/>
              </a:spcBef>
              <a:spcAft>
                <a:spcPts val="500"/>
              </a:spcAft>
              <a:buFont typeface="Wingdings" panose="05000000000000000000" pitchFamily="2" charset="2"/>
              <a:buChar char="q"/>
            </a:pPr>
            <a:r>
              <a:rPr lang="ar-EG" sz="3600" b="1" dirty="0">
                <a:solidFill>
                  <a:schemeClr val="accent2">
                    <a:lumMod val="50000"/>
                  </a:schemeClr>
                </a:solidFill>
                <a:effectLst/>
              </a:rPr>
              <a:t>اتصال رسمي.</a:t>
            </a:r>
          </a:p>
          <a:p>
            <a:pPr marL="571500" indent="-571500" algn="r" rtl="1">
              <a:spcBef>
                <a:spcPts val="0"/>
              </a:spcBef>
              <a:spcAft>
                <a:spcPts val="500"/>
              </a:spcAft>
              <a:buFont typeface="Wingdings" panose="05000000000000000000" pitchFamily="2" charset="2"/>
              <a:buChar char="q"/>
            </a:pPr>
            <a:r>
              <a:rPr lang="ar-EG" sz="3600" b="1" dirty="0">
                <a:solidFill>
                  <a:schemeClr val="accent2">
                    <a:lumMod val="50000"/>
                  </a:schemeClr>
                </a:solidFill>
              </a:rPr>
              <a:t>اتصال غير رسمي.</a:t>
            </a:r>
            <a:endParaRPr lang="ar-EG" sz="3600" b="1" dirty="0">
              <a:solidFill>
                <a:schemeClr val="accent2">
                  <a:lumMod val="50000"/>
                </a:schemeClr>
              </a:solidFill>
              <a:effectLst/>
            </a:endParaRPr>
          </a:p>
        </p:txBody>
      </p:sp>
      <p:sp>
        <p:nvSpPr>
          <p:cNvPr id="2" name="مستطيل 1">
            <a:extLst>
              <a:ext uri="{FF2B5EF4-FFF2-40B4-BE49-F238E27FC236}">
                <a16:creationId xmlns:a16="http://schemas.microsoft.com/office/drawing/2014/main" id="{4FDAA49B-BE49-E32B-EE8A-9FA8E82CDF0E}"/>
              </a:ext>
            </a:extLst>
          </p:cNvPr>
          <p:cNvSpPr/>
          <p:nvPr/>
        </p:nvSpPr>
        <p:spPr>
          <a:xfrm>
            <a:off x="4623157" y="4704148"/>
            <a:ext cx="3219509" cy="669068"/>
          </a:xfrm>
          <a:prstGeom prst="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60933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1"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heel(1)">
                                      <p:cBhvr>
                                        <p:cTn id="3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2" grpId="0" animBg="1"/>
      <p:bldP spid="2"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806733" y="1025441"/>
            <a:ext cx="6840760" cy="646331"/>
          </a:xfrm>
          <a:prstGeom prst="rect">
            <a:avLst/>
          </a:prstGeom>
          <a:solidFill>
            <a:srgbClr val="77FFDA"/>
          </a:solidFill>
        </p:spPr>
        <p:txBody>
          <a:bodyPr wrap="square">
            <a:spAutoFit/>
          </a:bodyPr>
          <a:lstStyle/>
          <a:p>
            <a:r>
              <a:rPr lang="ar-EG" sz="3600" b="1" dirty="0"/>
              <a:t>حدد النوع المناسب لكل من الاتصالات الآتية:</a:t>
            </a:r>
            <a:endParaRPr lang="ar-EG" sz="6000" b="1" dirty="0"/>
          </a:p>
        </p:txBody>
      </p:sp>
      <p:sp>
        <p:nvSpPr>
          <p:cNvPr id="7" name="مربع نص 6">
            <a:extLst>
              <a:ext uri="{FF2B5EF4-FFF2-40B4-BE49-F238E27FC236}">
                <a16:creationId xmlns:a16="http://schemas.microsoft.com/office/drawing/2014/main" id="{03836E3E-C94A-C52A-E4FE-14F856B77DBD}"/>
              </a:ext>
            </a:extLst>
          </p:cNvPr>
          <p:cNvSpPr txBox="1"/>
          <p:nvPr/>
        </p:nvSpPr>
        <p:spPr>
          <a:xfrm>
            <a:off x="1115616" y="2105561"/>
            <a:ext cx="6222994" cy="1323439"/>
          </a:xfrm>
          <a:prstGeom prst="rect">
            <a:avLst/>
          </a:prstGeom>
          <a:noFill/>
        </p:spPr>
        <p:txBody>
          <a:bodyPr wrap="square">
            <a:spAutoFit/>
          </a:bodyPr>
          <a:lstStyle/>
          <a:p>
            <a:pPr marL="285750" indent="-285750">
              <a:buFont typeface="Arial" panose="020B0604020202020204" pitchFamily="34" charset="0"/>
              <a:buChar char="•"/>
            </a:pPr>
            <a:r>
              <a:rPr lang="ar-EG" sz="4000" b="1" dirty="0">
                <a:solidFill>
                  <a:schemeClr val="accent6">
                    <a:lumMod val="50000"/>
                  </a:schemeClr>
                </a:solidFill>
              </a:rPr>
              <a:t> صدور تعميم لجميع العاملين في المنشأة:</a:t>
            </a:r>
            <a:endParaRPr lang="ar-EG" sz="6600" b="1" dirty="0">
              <a:solidFill>
                <a:schemeClr val="accent6">
                  <a:lumMod val="50000"/>
                </a:schemeClr>
              </a:solidFill>
            </a:endParaRPr>
          </a:p>
        </p:txBody>
      </p:sp>
      <p:sp>
        <p:nvSpPr>
          <p:cNvPr id="8" name="مربع نص 7">
            <a:extLst>
              <a:ext uri="{FF2B5EF4-FFF2-40B4-BE49-F238E27FC236}">
                <a16:creationId xmlns:a16="http://schemas.microsoft.com/office/drawing/2014/main" id="{3924985F-26C6-74D5-102D-A6FDAAD827AA}"/>
              </a:ext>
            </a:extLst>
          </p:cNvPr>
          <p:cNvSpPr txBox="1"/>
          <p:nvPr/>
        </p:nvSpPr>
        <p:spPr>
          <a:xfrm>
            <a:off x="1092025" y="4388821"/>
            <a:ext cx="6222994" cy="1264449"/>
          </a:xfrm>
          <a:prstGeom prst="rect">
            <a:avLst/>
          </a:prstGeom>
          <a:noFill/>
        </p:spPr>
        <p:txBody>
          <a:bodyPr wrap="square">
            <a:spAutoFit/>
          </a:bodyPr>
          <a:lstStyle/>
          <a:p>
            <a:pPr marL="571500" indent="-571500" algn="r" rtl="1">
              <a:spcBef>
                <a:spcPts val="0"/>
              </a:spcBef>
              <a:spcAft>
                <a:spcPts val="500"/>
              </a:spcAft>
              <a:buFont typeface="Wingdings" panose="05000000000000000000" pitchFamily="2" charset="2"/>
              <a:buChar char="q"/>
            </a:pPr>
            <a:r>
              <a:rPr lang="ar-EG" sz="3600" b="1" dirty="0">
                <a:solidFill>
                  <a:schemeClr val="accent2">
                    <a:lumMod val="50000"/>
                  </a:schemeClr>
                </a:solidFill>
                <a:effectLst/>
              </a:rPr>
              <a:t>اتصال </a:t>
            </a:r>
            <a:r>
              <a:rPr lang="ar-EG" sz="3600" b="1" dirty="0">
                <a:solidFill>
                  <a:schemeClr val="accent2">
                    <a:lumMod val="50000"/>
                  </a:schemeClr>
                </a:solidFill>
              </a:rPr>
              <a:t>شفهي</a:t>
            </a:r>
            <a:endParaRPr lang="ar-EG" sz="3600" b="1" dirty="0">
              <a:solidFill>
                <a:schemeClr val="accent2">
                  <a:lumMod val="50000"/>
                </a:schemeClr>
              </a:solidFill>
              <a:effectLst/>
            </a:endParaRPr>
          </a:p>
          <a:p>
            <a:pPr marL="571500" indent="-571500" algn="r" rtl="1">
              <a:spcBef>
                <a:spcPts val="0"/>
              </a:spcBef>
              <a:spcAft>
                <a:spcPts val="500"/>
              </a:spcAft>
              <a:buFont typeface="Wingdings" panose="05000000000000000000" pitchFamily="2" charset="2"/>
              <a:buChar char="q"/>
            </a:pPr>
            <a:r>
              <a:rPr lang="ar-EG" sz="3600" b="1" dirty="0">
                <a:solidFill>
                  <a:schemeClr val="accent2">
                    <a:lumMod val="50000"/>
                  </a:schemeClr>
                </a:solidFill>
              </a:rPr>
              <a:t>اتصال مكتوب</a:t>
            </a:r>
            <a:endParaRPr lang="ar-EG" sz="3600" b="1" dirty="0">
              <a:solidFill>
                <a:schemeClr val="accent2">
                  <a:lumMod val="50000"/>
                </a:schemeClr>
              </a:solidFill>
              <a:effectLst/>
            </a:endParaRPr>
          </a:p>
        </p:txBody>
      </p:sp>
      <p:sp>
        <p:nvSpPr>
          <p:cNvPr id="2" name="مستطيل 1">
            <a:extLst>
              <a:ext uri="{FF2B5EF4-FFF2-40B4-BE49-F238E27FC236}">
                <a16:creationId xmlns:a16="http://schemas.microsoft.com/office/drawing/2014/main" id="{6B65435A-F630-66DA-F029-A485B7C69DCC}"/>
              </a:ext>
            </a:extLst>
          </p:cNvPr>
          <p:cNvSpPr/>
          <p:nvPr/>
        </p:nvSpPr>
        <p:spPr>
          <a:xfrm>
            <a:off x="4147026" y="4953573"/>
            <a:ext cx="3219509" cy="669068"/>
          </a:xfrm>
          <a:prstGeom prst="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196829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1"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heel(1)">
                                      <p:cBhvr>
                                        <p:cTn id="3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2" grpId="0" animBg="1"/>
      <p:bldP spid="2"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691680" y="548680"/>
            <a:ext cx="6840760" cy="646331"/>
          </a:xfrm>
          <a:prstGeom prst="rect">
            <a:avLst/>
          </a:prstGeom>
          <a:solidFill>
            <a:srgbClr val="77FFDA"/>
          </a:solidFill>
        </p:spPr>
        <p:txBody>
          <a:bodyPr wrap="square">
            <a:spAutoFit/>
          </a:bodyPr>
          <a:lstStyle/>
          <a:p>
            <a:r>
              <a:rPr lang="ar-EG" sz="3600" b="1" dirty="0"/>
              <a:t>حدد النوع المناسب لكل من الاتصالات الآتية:</a:t>
            </a:r>
            <a:endParaRPr lang="ar-EG" sz="6000" b="1" dirty="0"/>
          </a:p>
        </p:txBody>
      </p:sp>
      <p:sp>
        <p:nvSpPr>
          <p:cNvPr id="7" name="مربع نص 6">
            <a:extLst>
              <a:ext uri="{FF2B5EF4-FFF2-40B4-BE49-F238E27FC236}">
                <a16:creationId xmlns:a16="http://schemas.microsoft.com/office/drawing/2014/main" id="{03836E3E-C94A-C52A-E4FE-14F856B77DBD}"/>
              </a:ext>
            </a:extLst>
          </p:cNvPr>
          <p:cNvSpPr txBox="1"/>
          <p:nvPr/>
        </p:nvSpPr>
        <p:spPr>
          <a:xfrm>
            <a:off x="2000563" y="1628800"/>
            <a:ext cx="6222994"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solidFill>
                  <a:schemeClr val="accent6">
                    <a:lumMod val="50000"/>
                  </a:schemeClr>
                </a:solidFill>
              </a:rPr>
              <a:t> اتصال من مدير إدارة الإنتاج في المنشأة إلى رؤساء الأقسام في إدارته:</a:t>
            </a:r>
            <a:endParaRPr lang="ar-EG" sz="9600" b="1" dirty="0">
              <a:solidFill>
                <a:schemeClr val="accent6">
                  <a:lumMod val="50000"/>
                </a:schemeClr>
              </a:solidFill>
            </a:endParaRPr>
          </a:p>
        </p:txBody>
      </p:sp>
      <p:sp>
        <p:nvSpPr>
          <p:cNvPr id="8" name="مربع نص 7">
            <a:extLst>
              <a:ext uri="{FF2B5EF4-FFF2-40B4-BE49-F238E27FC236}">
                <a16:creationId xmlns:a16="http://schemas.microsoft.com/office/drawing/2014/main" id="{3924985F-26C6-74D5-102D-A6FDAAD827AA}"/>
              </a:ext>
            </a:extLst>
          </p:cNvPr>
          <p:cNvSpPr txBox="1"/>
          <p:nvPr/>
        </p:nvSpPr>
        <p:spPr>
          <a:xfrm>
            <a:off x="1976972" y="3912060"/>
            <a:ext cx="6222994" cy="1264449"/>
          </a:xfrm>
          <a:prstGeom prst="rect">
            <a:avLst/>
          </a:prstGeom>
          <a:noFill/>
        </p:spPr>
        <p:txBody>
          <a:bodyPr wrap="square">
            <a:spAutoFit/>
          </a:bodyPr>
          <a:lstStyle/>
          <a:p>
            <a:pPr marL="571500" indent="-571500" algn="r" rtl="1">
              <a:spcBef>
                <a:spcPts val="0"/>
              </a:spcBef>
              <a:spcAft>
                <a:spcPts val="500"/>
              </a:spcAft>
              <a:buFont typeface="Wingdings" panose="05000000000000000000" pitchFamily="2" charset="2"/>
              <a:buChar char="q"/>
            </a:pPr>
            <a:r>
              <a:rPr lang="ar-EG" sz="3600" b="1" dirty="0">
                <a:solidFill>
                  <a:schemeClr val="accent2">
                    <a:lumMod val="50000"/>
                  </a:schemeClr>
                </a:solidFill>
                <a:effectLst/>
              </a:rPr>
              <a:t>اتصال </a:t>
            </a:r>
            <a:r>
              <a:rPr lang="ar-EG" sz="3600" b="1" dirty="0">
                <a:solidFill>
                  <a:schemeClr val="accent2">
                    <a:lumMod val="50000"/>
                  </a:schemeClr>
                </a:solidFill>
              </a:rPr>
              <a:t>تنازلي</a:t>
            </a:r>
            <a:endParaRPr lang="ar-EG" sz="3600" b="1" dirty="0">
              <a:solidFill>
                <a:schemeClr val="accent2">
                  <a:lumMod val="50000"/>
                </a:schemeClr>
              </a:solidFill>
              <a:effectLst/>
            </a:endParaRPr>
          </a:p>
          <a:p>
            <a:pPr marL="571500" indent="-571500" algn="r" rtl="1">
              <a:spcBef>
                <a:spcPts val="0"/>
              </a:spcBef>
              <a:spcAft>
                <a:spcPts val="500"/>
              </a:spcAft>
              <a:buFont typeface="Wingdings" panose="05000000000000000000" pitchFamily="2" charset="2"/>
              <a:buChar char="q"/>
            </a:pPr>
            <a:r>
              <a:rPr lang="ar-EG" sz="3600" b="1" dirty="0">
                <a:solidFill>
                  <a:schemeClr val="accent2">
                    <a:lumMod val="50000"/>
                  </a:schemeClr>
                </a:solidFill>
              </a:rPr>
              <a:t>اتصال تصاعدي</a:t>
            </a:r>
            <a:endParaRPr lang="ar-EG" sz="3600" b="1" dirty="0">
              <a:solidFill>
                <a:schemeClr val="accent2">
                  <a:lumMod val="50000"/>
                </a:schemeClr>
              </a:solidFill>
              <a:effectLst/>
            </a:endParaRPr>
          </a:p>
        </p:txBody>
      </p:sp>
      <p:sp>
        <p:nvSpPr>
          <p:cNvPr id="2" name="مستطيل 1">
            <a:extLst>
              <a:ext uri="{FF2B5EF4-FFF2-40B4-BE49-F238E27FC236}">
                <a16:creationId xmlns:a16="http://schemas.microsoft.com/office/drawing/2014/main" id="{7D37CB52-4213-F269-0EF1-C7E11D4CEE19}"/>
              </a:ext>
            </a:extLst>
          </p:cNvPr>
          <p:cNvSpPr/>
          <p:nvPr/>
        </p:nvSpPr>
        <p:spPr>
          <a:xfrm>
            <a:off x="4996205" y="3875216"/>
            <a:ext cx="3219509" cy="669068"/>
          </a:xfrm>
          <a:prstGeom prst="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106361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1"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heel(1)">
                                      <p:cBhvr>
                                        <p:cTn id="3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2" grpId="0" animBg="1"/>
      <p:bldP spid="2" grpId="1" animBg="1"/>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5946</TotalTime>
  <Words>778</Words>
  <Application>Microsoft Office PowerPoint</Application>
  <PresentationFormat>On-screen Show (4:3)</PresentationFormat>
  <Paragraphs>112</Paragraphs>
  <Slides>38</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38</vt:i4>
      </vt:variant>
    </vt:vector>
  </HeadingPairs>
  <TitlesOfParts>
    <vt:vector size="47" baseType="lpstr">
      <vt:lpstr>Arial</vt:lpstr>
      <vt:lpstr>Calibri</vt:lpstr>
      <vt:lpstr>Courier New</vt:lpstr>
      <vt:lpstr>Cy Grotesk Key</vt:lpstr>
      <vt:lpstr>Times New Roman</vt:lpstr>
      <vt:lpstr>Traditional Arabic</vt:lpstr>
      <vt:lpstr>Wingdings</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274</cp:revision>
  <dcterms:created xsi:type="dcterms:W3CDTF">2020-12-01T14:21:27Z</dcterms:created>
  <dcterms:modified xsi:type="dcterms:W3CDTF">2025-11-16T05:09:16Z</dcterms:modified>
</cp:coreProperties>
</file>