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20" r:id="rId3"/>
  </p:sldMasterIdLst>
  <p:sldIdLst>
    <p:sldId id="256" r:id="rId4"/>
    <p:sldId id="259" r:id="rId5"/>
    <p:sldId id="423" r:id="rId6"/>
    <p:sldId id="424" r:id="rId7"/>
    <p:sldId id="519" r:id="rId8"/>
    <p:sldId id="264" r:id="rId9"/>
    <p:sldId id="260" r:id="rId10"/>
    <p:sldId id="520" r:id="rId11"/>
    <p:sldId id="521" r:id="rId12"/>
    <p:sldId id="522" r:id="rId13"/>
    <p:sldId id="523" r:id="rId14"/>
    <p:sldId id="265" r:id="rId15"/>
    <p:sldId id="478" r:id="rId16"/>
    <p:sldId id="772" r:id="rId17"/>
    <p:sldId id="773" r:id="rId18"/>
    <p:sldId id="524" r:id="rId19"/>
    <p:sldId id="525" r:id="rId20"/>
    <p:sldId id="526" r:id="rId21"/>
    <p:sldId id="527" r:id="rId22"/>
    <p:sldId id="774" r:id="rId23"/>
    <p:sldId id="509" r:id="rId24"/>
    <p:sldId id="775" r:id="rId25"/>
    <p:sldId id="776" r:id="rId26"/>
    <p:sldId id="529" r:id="rId27"/>
    <p:sldId id="530" r:id="rId28"/>
    <p:sldId id="532" r:id="rId29"/>
    <p:sldId id="533" r:id="rId30"/>
    <p:sldId id="777" r:id="rId31"/>
    <p:sldId id="537" r:id="rId32"/>
    <p:sldId id="778" r:id="rId33"/>
    <p:sldId id="535" r:id="rId34"/>
    <p:sldId id="538" r:id="rId35"/>
    <p:sldId id="511" r:id="rId36"/>
    <p:sldId id="779" r:id="rId37"/>
    <p:sldId id="540" r:id="rId38"/>
    <p:sldId id="780" r:id="rId39"/>
    <p:sldId id="542" r:id="rId40"/>
    <p:sldId id="781" r:id="rId41"/>
    <p:sldId id="544" r:id="rId42"/>
    <p:sldId id="782" r:id="rId43"/>
    <p:sldId id="546" r:id="rId44"/>
    <p:sldId id="257" r:id="rId45"/>
    <p:sldId id="547" r:id="rId46"/>
    <p:sldId id="263" r:id="rId47"/>
    <p:sldId id="783" r:id="rId48"/>
    <p:sldId id="514" r:id="rId49"/>
    <p:sldId id="515" r:id="rId50"/>
    <p:sldId id="516" r:id="rId51"/>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767B"/>
    <a:srgbClr val="A674AB"/>
    <a:srgbClr val="E4D6E6"/>
    <a:srgbClr val="990000"/>
    <a:srgbClr val="481918"/>
    <a:srgbClr val="003E6B"/>
    <a:srgbClr val="2B3481"/>
    <a:srgbClr val="AF9C4B"/>
    <a:srgbClr val="087E85"/>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5696" autoAdjust="0"/>
    <p:restoredTop sz="94660"/>
  </p:normalViewPr>
  <p:slideViewPr>
    <p:cSldViewPr>
      <p:cViewPr varScale="1">
        <p:scale>
          <a:sx n="63" d="100"/>
          <a:sy n="63" d="100"/>
        </p:scale>
        <p:origin x="1048"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052564-1086-46FC-95AB-FDDC9633E1AC}"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endParaRPr lang="en-US"/>
        </a:p>
      </dgm:t>
    </dgm:pt>
    <dgm:pt modelId="{1FBBE5D1-0158-402B-A439-A827B0D69A3B}">
      <dgm:prSet phldrT="[نص]"/>
      <dgm:spPr/>
      <dgm:t>
        <a:bodyPr/>
        <a:lstStyle/>
        <a:p>
          <a:r>
            <a:rPr lang="ar-EG" b="1" dirty="0">
              <a:solidFill>
                <a:schemeClr val="tx1"/>
              </a:solidFill>
              <a:latin typeface="Traditional Arabic" panose="02020603050405020304" pitchFamily="18" charset="-78"/>
              <a:cs typeface="Traditional Arabic" panose="02020603050405020304" pitchFamily="18" charset="-78"/>
            </a:rPr>
            <a:t>أنواع الرقابة</a:t>
          </a:r>
          <a:endParaRPr lang="en-US" b="1" dirty="0">
            <a:solidFill>
              <a:schemeClr val="tx1"/>
            </a:solidFill>
            <a:latin typeface="Traditional Arabic" panose="02020603050405020304" pitchFamily="18" charset="-78"/>
            <a:cs typeface="Traditional Arabic" panose="02020603050405020304" pitchFamily="18" charset="-78"/>
          </a:endParaRPr>
        </a:p>
      </dgm:t>
    </dgm:pt>
    <dgm:pt modelId="{7EF3877A-3483-4BE3-94D0-B27044D8A737}" type="parTrans" cxnId="{7367AB83-D1C4-4F46-A428-B979428F126A}">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8920E13D-B9C4-44A2-89D4-E17D0DAD1E8D}" type="sibTrans" cxnId="{7367AB83-D1C4-4F46-A428-B979428F126A}">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30223055-F6D5-4CB0-94E6-757269B93658}">
      <dgm:prSet phldrT="[نص]"/>
      <dgm:spPr/>
      <dgm:t>
        <a:bodyPr/>
        <a:lstStyle/>
        <a:p>
          <a:r>
            <a:rPr lang="ar-EG" b="1" dirty="0">
              <a:solidFill>
                <a:schemeClr val="tx1"/>
              </a:solidFill>
              <a:latin typeface="Traditional Arabic" panose="02020603050405020304" pitchFamily="18" charset="-78"/>
              <a:cs typeface="Traditional Arabic" panose="02020603050405020304" pitchFamily="18" charset="-78"/>
            </a:rPr>
            <a:t>الرقابة حسب الجهة</a:t>
          </a:r>
          <a:endParaRPr lang="en-US" b="1" dirty="0">
            <a:solidFill>
              <a:schemeClr val="tx1"/>
            </a:solidFill>
            <a:latin typeface="Traditional Arabic" panose="02020603050405020304" pitchFamily="18" charset="-78"/>
            <a:cs typeface="Traditional Arabic" panose="02020603050405020304" pitchFamily="18" charset="-78"/>
          </a:endParaRPr>
        </a:p>
      </dgm:t>
    </dgm:pt>
    <dgm:pt modelId="{0F870988-913B-43C2-977A-95CA4F0EF0D9}" type="parTrans" cxnId="{4528A2AA-774E-4398-92E8-795A4A4E3635}">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909FBAFC-D0B7-4277-9CC0-D78336E0C09F}" type="sibTrans" cxnId="{4528A2AA-774E-4398-92E8-795A4A4E3635}">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3770B0B9-E6AE-4433-A657-108F8D67CAA3}">
      <dgm:prSet phldrT="[نص]"/>
      <dgm:spPr/>
      <dgm:t>
        <a:bodyPr/>
        <a:lstStyle/>
        <a:p>
          <a:r>
            <a:rPr lang="ar-EG" b="1" dirty="0">
              <a:solidFill>
                <a:schemeClr val="tx1"/>
              </a:solidFill>
              <a:latin typeface="Traditional Arabic" panose="02020603050405020304" pitchFamily="18" charset="-78"/>
              <a:cs typeface="Traditional Arabic" panose="02020603050405020304" pitchFamily="18" charset="-78"/>
            </a:rPr>
            <a:t>الرقابة حسب الزمن</a:t>
          </a:r>
          <a:endParaRPr lang="en-US" b="1" dirty="0">
            <a:solidFill>
              <a:schemeClr val="tx1"/>
            </a:solidFill>
            <a:latin typeface="Traditional Arabic" panose="02020603050405020304" pitchFamily="18" charset="-78"/>
            <a:cs typeface="Traditional Arabic" panose="02020603050405020304" pitchFamily="18" charset="-78"/>
          </a:endParaRPr>
        </a:p>
      </dgm:t>
    </dgm:pt>
    <dgm:pt modelId="{83F1FD45-6789-4D54-84A5-4E718E983D8D}" type="parTrans" cxnId="{FAAD26F8-1C2D-4577-86FC-5A12E5F68B2D}">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EF09B5AB-41F6-4CE3-BA6C-2FEEB18B9565}" type="sibTrans" cxnId="{FAAD26F8-1C2D-4577-86FC-5A12E5F68B2D}">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3A20A72C-5587-4B3F-8C5D-0F7E39665EC2}">
      <dgm:prSet phldrT="[نص]"/>
      <dgm:spPr/>
      <dgm:t>
        <a:bodyPr/>
        <a:lstStyle/>
        <a:p>
          <a:r>
            <a:rPr lang="ar-EG" b="1" dirty="0">
              <a:solidFill>
                <a:schemeClr val="tx1"/>
              </a:solidFill>
              <a:latin typeface="Traditional Arabic" panose="02020603050405020304" pitchFamily="18" charset="-78"/>
              <a:cs typeface="Traditional Arabic" panose="02020603050405020304" pitchFamily="18" charset="-78"/>
            </a:rPr>
            <a:t>الرقابة حسب موقعها من الأداء</a:t>
          </a:r>
          <a:endParaRPr lang="en-US" b="1" dirty="0">
            <a:solidFill>
              <a:schemeClr val="tx1"/>
            </a:solidFill>
            <a:latin typeface="Traditional Arabic" panose="02020603050405020304" pitchFamily="18" charset="-78"/>
            <a:cs typeface="Traditional Arabic" panose="02020603050405020304" pitchFamily="18" charset="-78"/>
          </a:endParaRPr>
        </a:p>
      </dgm:t>
    </dgm:pt>
    <dgm:pt modelId="{33C074DB-4ACB-4FF1-AFDC-50EB4BB4A702}" type="parTrans" cxnId="{A22BE4FC-FCEE-4E27-ACD0-6791E9A12CE0}">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6A6BF72A-69EB-4B14-B1CE-596E41302D5D}" type="sibTrans" cxnId="{A22BE4FC-FCEE-4E27-ACD0-6791E9A12CE0}">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2138949C-6176-4764-9A92-4FECB0807F62}">
      <dgm:prSet/>
      <dgm:spPr/>
      <dgm:t>
        <a:bodyPr/>
        <a:lstStyle/>
        <a:p>
          <a:r>
            <a:rPr lang="ar-EG" b="1" dirty="0">
              <a:solidFill>
                <a:schemeClr val="tx1"/>
              </a:solidFill>
              <a:latin typeface="Traditional Arabic" panose="02020603050405020304" pitchFamily="18" charset="-78"/>
              <a:cs typeface="Traditional Arabic" panose="02020603050405020304" pitchFamily="18" charset="-78"/>
            </a:rPr>
            <a:t>الوقائية</a:t>
          </a:r>
          <a:endParaRPr lang="en-US" b="1" dirty="0">
            <a:solidFill>
              <a:schemeClr val="tx1"/>
            </a:solidFill>
            <a:latin typeface="Traditional Arabic" panose="02020603050405020304" pitchFamily="18" charset="-78"/>
            <a:cs typeface="Traditional Arabic" panose="02020603050405020304" pitchFamily="18" charset="-78"/>
          </a:endParaRPr>
        </a:p>
      </dgm:t>
    </dgm:pt>
    <dgm:pt modelId="{00FD9A74-9235-4ABB-BF24-E00AFB638786}" type="parTrans" cxnId="{E48417E3-F74A-4AB1-9FE9-BFFB3D229204}">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79D0C31C-FD57-4348-836E-4938CF06B930}" type="sibTrans" cxnId="{E48417E3-F74A-4AB1-9FE9-BFFB3D229204}">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6545817D-35CA-4A09-BF79-136B1F18AB40}">
      <dgm:prSet/>
      <dgm:spPr/>
      <dgm:t>
        <a:bodyPr/>
        <a:lstStyle/>
        <a:p>
          <a:r>
            <a:rPr lang="ar-EG" b="1" dirty="0">
              <a:solidFill>
                <a:schemeClr val="tx1"/>
              </a:solidFill>
              <a:latin typeface="Traditional Arabic" panose="02020603050405020304" pitchFamily="18" charset="-78"/>
              <a:cs typeface="Traditional Arabic" panose="02020603050405020304" pitchFamily="18" charset="-78"/>
            </a:rPr>
            <a:t>المتزامنة</a:t>
          </a:r>
          <a:endParaRPr lang="en-US" b="1" dirty="0">
            <a:solidFill>
              <a:schemeClr val="tx1"/>
            </a:solidFill>
            <a:latin typeface="Traditional Arabic" panose="02020603050405020304" pitchFamily="18" charset="-78"/>
            <a:cs typeface="Traditional Arabic" panose="02020603050405020304" pitchFamily="18" charset="-78"/>
          </a:endParaRPr>
        </a:p>
      </dgm:t>
    </dgm:pt>
    <dgm:pt modelId="{CB2B3D58-00FB-49EE-B88B-1F1E3527353F}" type="parTrans" cxnId="{3E2C6126-2B73-4CF4-8A16-D89FCB13FBD9}">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E39F55E1-4221-4FED-8D53-9243B6C15F1F}" type="sibTrans" cxnId="{3E2C6126-2B73-4CF4-8A16-D89FCB13FBD9}">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5E505771-3FE5-42F6-9C3A-D0EF343C8416}">
      <dgm:prSet/>
      <dgm:spPr/>
      <dgm:t>
        <a:bodyPr/>
        <a:lstStyle/>
        <a:p>
          <a:r>
            <a:rPr lang="ar-EG" b="1" dirty="0">
              <a:solidFill>
                <a:schemeClr val="tx1"/>
              </a:solidFill>
              <a:latin typeface="Traditional Arabic" panose="02020603050405020304" pitchFamily="18" charset="-78"/>
              <a:cs typeface="Traditional Arabic" panose="02020603050405020304" pitchFamily="18" charset="-78"/>
            </a:rPr>
            <a:t>اللاحقة</a:t>
          </a:r>
          <a:endParaRPr lang="en-US" b="1" dirty="0">
            <a:solidFill>
              <a:schemeClr val="tx1"/>
            </a:solidFill>
            <a:latin typeface="Traditional Arabic" panose="02020603050405020304" pitchFamily="18" charset="-78"/>
            <a:cs typeface="Traditional Arabic" panose="02020603050405020304" pitchFamily="18" charset="-78"/>
          </a:endParaRPr>
        </a:p>
      </dgm:t>
    </dgm:pt>
    <dgm:pt modelId="{53725518-7546-4395-AB83-84C93400EF16}" type="parTrans" cxnId="{8E8D4761-D9E8-4267-BB05-51BC8B6A4045}">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0B0A1650-898E-4FE5-BED3-FC22F70C7C59}" type="sibTrans" cxnId="{8E8D4761-D9E8-4267-BB05-51BC8B6A4045}">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D695E076-50E9-4875-84BE-479987B43AFF}">
      <dgm:prSet/>
      <dgm:spPr/>
      <dgm:t>
        <a:bodyPr/>
        <a:lstStyle/>
        <a:p>
          <a:r>
            <a:rPr lang="ar-EG" b="1" dirty="0">
              <a:solidFill>
                <a:schemeClr val="tx1"/>
              </a:solidFill>
              <a:latin typeface="Traditional Arabic" panose="02020603050405020304" pitchFamily="18" charset="-78"/>
              <a:cs typeface="Traditional Arabic" panose="02020603050405020304" pitchFamily="18" charset="-78"/>
            </a:rPr>
            <a:t>المفاجئة</a:t>
          </a:r>
          <a:endParaRPr lang="en-US" b="1" dirty="0">
            <a:solidFill>
              <a:schemeClr val="tx1"/>
            </a:solidFill>
            <a:latin typeface="Traditional Arabic" panose="02020603050405020304" pitchFamily="18" charset="-78"/>
            <a:cs typeface="Traditional Arabic" panose="02020603050405020304" pitchFamily="18" charset="-78"/>
          </a:endParaRPr>
        </a:p>
      </dgm:t>
    </dgm:pt>
    <dgm:pt modelId="{8B5DFD23-D1AC-4678-A16D-9DF4B7C06F35}" type="parTrans" cxnId="{19AA1DF5-94EC-49C1-8E91-315CE09FBB55}">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BFF57594-ACE3-421B-9737-CE247642B5FC}" type="sibTrans" cxnId="{19AA1DF5-94EC-49C1-8E91-315CE09FBB55}">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08C383DF-00D6-42EF-880B-9C11396D672D}">
      <dgm:prSet/>
      <dgm:spPr/>
      <dgm:t>
        <a:bodyPr/>
        <a:lstStyle/>
        <a:p>
          <a:r>
            <a:rPr lang="ar-EG" b="1" dirty="0">
              <a:solidFill>
                <a:schemeClr val="tx1"/>
              </a:solidFill>
              <a:latin typeface="Traditional Arabic" panose="02020603050405020304" pitchFamily="18" charset="-78"/>
              <a:cs typeface="Traditional Arabic" panose="02020603050405020304" pitchFamily="18" charset="-78"/>
            </a:rPr>
            <a:t>الدورية</a:t>
          </a:r>
          <a:endParaRPr lang="en-US" b="1" dirty="0">
            <a:solidFill>
              <a:schemeClr val="tx1"/>
            </a:solidFill>
            <a:latin typeface="Traditional Arabic" panose="02020603050405020304" pitchFamily="18" charset="-78"/>
            <a:cs typeface="Traditional Arabic" panose="02020603050405020304" pitchFamily="18" charset="-78"/>
          </a:endParaRPr>
        </a:p>
      </dgm:t>
    </dgm:pt>
    <dgm:pt modelId="{3FB5F652-C911-4BAD-8BF6-D42718111F64}" type="parTrans" cxnId="{4870AD5F-BC9E-48C0-B01F-1BF0ED94E89F}">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BEF3FD26-C9DE-4A8A-B806-4B7A13B5A3B6}" type="sibTrans" cxnId="{4870AD5F-BC9E-48C0-B01F-1BF0ED94E89F}">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EF403401-8EF3-4BEA-BB9F-A57B6203E55C}">
      <dgm:prSet/>
      <dgm:spPr/>
      <dgm:t>
        <a:bodyPr/>
        <a:lstStyle/>
        <a:p>
          <a:r>
            <a:rPr lang="ar-EG" b="1" dirty="0">
              <a:solidFill>
                <a:schemeClr val="tx1"/>
              </a:solidFill>
              <a:latin typeface="Traditional Arabic" panose="02020603050405020304" pitchFamily="18" charset="-78"/>
              <a:cs typeface="Traditional Arabic" panose="02020603050405020304" pitchFamily="18" charset="-78"/>
            </a:rPr>
            <a:t>المستمرة</a:t>
          </a:r>
          <a:endParaRPr lang="en-US" b="1" dirty="0">
            <a:solidFill>
              <a:schemeClr val="tx1"/>
            </a:solidFill>
            <a:latin typeface="Traditional Arabic" panose="02020603050405020304" pitchFamily="18" charset="-78"/>
            <a:cs typeface="Traditional Arabic" panose="02020603050405020304" pitchFamily="18" charset="-78"/>
          </a:endParaRPr>
        </a:p>
      </dgm:t>
    </dgm:pt>
    <dgm:pt modelId="{E93D91D4-C597-454C-B4A9-49C5385DFBDD}" type="parTrans" cxnId="{3A9F8A1A-BE92-4A4D-889D-0A06E9AE5788}">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41FD5BAF-7962-4018-BF5F-6BC30380A1AC}" type="sibTrans" cxnId="{3A9F8A1A-BE92-4A4D-889D-0A06E9AE5788}">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8708A639-BA09-412A-B894-4D591328CB0B}">
      <dgm:prSet/>
      <dgm:spPr/>
      <dgm:t>
        <a:bodyPr/>
        <a:lstStyle/>
        <a:p>
          <a:r>
            <a:rPr lang="ar-EG" b="1" dirty="0">
              <a:solidFill>
                <a:schemeClr val="tx1"/>
              </a:solidFill>
              <a:latin typeface="Traditional Arabic" panose="02020603050405020304" pitchFamily="18" charset="-78"/>
              <a:cs typeface="Traditional Arabic" panose="02020603050405020304" pitchFamily="18" charset="-78"/>
            </a:rPr>
            <a:t>داخلية</a:t>
          </a:r>
          <a:endParaRPr lang="en-US" b="1" dirty="0">
            <a:solidFill>
              <a:schemeClr val="tx1"/>
            </a:solidFill>
            <a:latin typeface="Traditional Arabic" panose="02020603050405020304" pitchFamily="18" charset="-78"/>
            <a:cs typeface="Traditional Arabic" panose="02020603050405020304" pitchFamily="18" charset="-78"/>
          </a:endParaRPr>
        </a:p>
      </dgm:t>
    </dgm:pt>
    <dgm:pt modelId="{6DEB1D8D-9795-4B55-A77F-FDB93E0E7529}" type="parTrans" cxnId="{94AC6D12-231F-4603-A746-710696DBD53F}">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D9C238E3-BB3A-4067-ABC2-AA634FECBB09}" type="sibTrans" cxnId="{94AC6D12-231F-4603-A746-710696DBD53F}">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3BA9C22F-434A-4454-A919-83367B4188AC}">
      <dgm:prSet/>
      <dgm:spPr/>
      <dgm:t>
        <a:bodyPr/>
        <a:lstStyle/>
        <a:p>
          <a:r>
            <a:rPr lang="ar-EG" b="1" dirty="0">
              <a:solidFill>
                <a:schemeClr val="tx1"/>
              </a:solidFill>
              <a:latin typeface="Traditional Arabic" panose="02020603050405020304" pitchFamily="18" charset="-78"/>
              <a:cs typeface="Traditional Arabic" panose="02020603050405020304" pitchFamily="18" charset="-78"/>
            </a:rPr>
            <a:t>خارجية</a:t>
          </a:r>
          <a:endParaRPr lang="en-US" b="1" dirty="0">
            <a:solidFill>
              <a:schemeClr val="tx1"/>
            </a:solidFill>
            <a:latin typeface="Traditional Arabic" panose="02020603050405020304" pitchFamily="18" charset="-78"/>
            <a:cs typeface="Traditional Arabic" panose="02020603050405020304" pitchFamily="18" charset="-78"/>
          </a:endParaRPr>
        </a:p>
      </dgm:t>
    </dgm:pt>
    <dgm:pt modelId="{F4FAC890-2E4C-42EC-A1C1-7655484690CD}" type="parTrans" cxnId="{5E6F3B5B-6A12-4FA2-9552-68B619941C08}">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D27833A1-4626-43DF-B4B4-C4EA1EA310C8}" type="sibTrans" cxnId="{5E6F3B5B-6A12-4FA2-9552-68B619941C08}">
      <dgm:prSet/>
      <dgm:spPr/>
      <dgm:t>
        <a:bodyPr/>
        <a:lstStyle/>
        <a:p>
          <a:endParaRPr lang="en-US" b="1">
            <a:solidFill>
              <a:schemeClr val="tx1"/>
            </a:solidFill>
            <a:latin typeface="Traditional Arabic" panose="02020603050405020304" pitchFamily="18" charset="-78"/>
            <a:cs typeface="Traditional Arabic" panose="02020603050405020304" pitchFamily="18" charset="-78"/>
          </a:endParaRPr>
        </a:p>
      </dgm:t>
    </dgm:pt>
    <dgm:pt modelId="{4A03D02A-C564-49BF-92E0-D94B3637FDE6}" type="pres">
      <dgm:prSet presAssocID="{44052564-1086-46FC-95AB-FDDC9633E1AC}" presName="hierChild1" presStyleCnt="0">
        <dgm:presLayoutVars>
          <dgm:orgChart val="1"/>
          <dgm:chPref val="1"/>
          <dgm:dir val="rev"/>
          <dgm:animOne val="branch"/>
          <dgm:animLvl val="lvl"/>
          <dgm:resizeHandles/>
        </dgm:presLayoutVars>
      </dgm:prSet>
      <dgm:spPr/>
    </dgm:pt>
    <dgm:pt modelId="{6A04EAFC-5FA6-4DAF-94C8-E0A3B1AB21DC}" type="pres">
      <dgm:prSet presAssocID="{1FBBE5D1-0158-402B-A439-A827B0D69A3B}" presName="hierRoot1" presStyleCnt="0">
        <dgm:presLayoutVars>
          <dgm:hierBranch val="init"/>
        </dgm:presLayoutVars>
      </dgm:prSet>
      <dgm:spPr/>
    </dgm:pt>
    <dgm:pt modelId="{BF10D900-8B8D-4BA5-B425-B66C05D1EEF7}" type="pres">
      <dgm:prSet presAssocID="{1FBBE5D1-0158-402B-A439-A827B0D69A3B}" presName="rootComposite1" presStyleCnt="0"/>
      <dgm:spPr/>
    </dgm:pt>
    <dgm:pt modelId="{D34F2A61-682A-4A8D-BD93-7AAEDBD40B77}" type="pres">
      <dgm:prSet presAssocID="{1FBBE5D1-0158-402B-A439-A827B0D69A3B}" presName="rootText1" presStyleLbl="node0" presStyleIdx="0" presStyleCnt="1">
        <dgm:presLayoutVars>
          <dgm:chPref val="3"/>
        </dgm:presLayoutVars>
      </dgm:prSet>
      <dgm:spPr/>
    </dgm:pt>
    <dgm:pt modelId="{7DC11E0D-E199-4EA4-A6FC-8CFD39F95713}" type="pres">
      <dgm:prSet presAssocID="{1FBBE5D1-0158-402B-A439-A827B0D69A3B}" presName="rootConnector1" presStyleLbl="node1" presStyleIdx="0" presStyleCnt="0"/>
      <dgm:spPr/>
    </dgm:pt>
    <dgm:pt modelId="{E00D362C-B746-499D-8287-D5CD1F93AD51}" type="pres">
      <dgm:prSet presAssocID="{1FBBE5D1-0158-402B-A439-A827B0D69A3B}" presName="hierChild2" presStyleCnt="0"/>
      <dgm:spPr/>
    </dgm:pt>
    <dgm:pt modelId="{56B4A7D0-631F-4F18-A874-D99F7AC5AB65}" type="pres">
      <dgm:prSet presAssocID="{0F870988-913B-43C2-977A-95CA4F0EF0D9}" presName="Name37" presStyleLbl="parChTrans1D2" presStyleIdx="0" presStyleCnt="3"/>
      <dgm:spPr/>
    </dgm:pt>
    <dgm:pt modelId="{DCD5C26D-18F8-47C1-A160-E9E0E69A0B82}" type="pres">
      <dgm:prSet presAssocID="{30223055-F6D5-4CB0-94E6-757269B93658}" presName="hierRoot2" presStyleCnt="0">
        <dgm:presLayoutVars>
          <dgm:hierBranch val="init"/>
        </dgm:presLayoutVars>
      </dgm:prSet>
      <dgm:spPr/>
    </dgm:pt>
    <dgm:pt modelId="{AB8B57AE-6E8F-4971-A12C-10B1313D602E}" type="pres">
      <dgm:prSet presAssocID="{30223055-F6D5-4CB0-94E6-757269B93658}" presName="rootComposite" presStyleCnt="0"/>
      <dgm:spPr/>
    </dgm:pt>
    <dgm:pt modelId="{6FFE98AF-00CB-4775-B985-825652F40418}" type="pres">
      <dgm:prSet presAssocID="{30223055-F6D5-4CB0-94E6-757269B93658}" presName="rootText" presStyleLbl="node2" presStyleIdx="0" presStyleCnt="3">
        <dgm:presLayoutVars>
          <dgm:chPref val="3"/>
        </dgm:presLayoutVars>
      </dgm:prSet>
      <dgm:spPr/>
    </dgm:pt>
    <dgm:pt modelId="{7258248C-E77E-4A8F-9D2C-E3F18494F167}" type="pres">
      <dgm:prSet presAssocID="{30223055-F6D5-4CB0-94E6-757269B93658}" presName="rootConnector" presStyleLbl="node2" presStyleIdx="0" presStyleCnt="3"/>
      <dgm:spPr/>
    </dgm:pt>
    <dgm:pt modelId="{82ED8C0B-0260-4551-9AD7-35A5225403A2}" type="pres">
      <dgm:prSet presAssocID="{30223055-F6D5-4CB0-94E6-757269B93658}" presName="hierChild4" presStyleCnt="0"/>
      <dgm:spPr/>
    </dgm:pt>
    <dgm:pt modelId="{ACD75821-3C75-4957-9896-D873B3C4E9AC}" type="pres">
      <dgm:prSet presAssocID="{6DEB1D8D-9795-4B55-A77F-FDB93E0E7529}" presName="Name37" presStyleLbl="parChTrans1D3" presStyleIdx="0" presStyleCnt="8"/>
      <dgm:spPr/>
    </dgm:pt>
    <dgm:pt modelId="{6F549707-3D05-44EC-BBAA-866A37F50D4E}" type="pres">
      <dgm:prSet presAssocID="{8708A639-BA09-412A-B894-4D591328CB0B}" presName="hierRoot2" presStyleCnt="0">
        <dgm:presLayoutVars>
          <dgm:hierBranch val="init"/>
        </dgm:presLayoutVars>
      </dgm:prSet>
      <dgm:spPr/>
    </dgm:pt>
    <dgm:pt modelId="{06359656-3E56-46CE-9226-48B5791466C1}" type="pres">
      <dgm:prSet presAssocID="{8708A639-BA09-412A-B894-4D591328CB0B}" presName="rootComposite" presStyleCnt="0"/>
      <dgm:spPr/>
    </dgm:pt>
    <dgm:pt modelId="{A57239AD-26D8-4384-A9BB-215096755EF4}" type="pres">
      <dgm:prSet presAssocID="{8708A639-BA09-412A-B894-4D591328CB0B}" presName="rootText" presStyleLbl="node3" presStyleIdx="0" presStyleCnt="8">
        <dgm:presLayoutVars>
          <dgm:chPref val="3"/>
        </dgm:presLayoutVars>
      </dgm:prSet>
      <dgm:spPr/>
    </dgm:pt>
    <dgm:pt modelId="{1666D6D4-FF0C-4820-9F70-419489561A75}" type="pres">
      <dgm:prSet presAssocID="{8708A639-BA09-412A-B894-4D591328CB0B}" presName="rootConnector" presStyleLbl="node3" presStyleIdx="0" presStyleCnt="8"/>
      <dgm:spPr/>
    </dgm:pt>
    <dgm:pt modelId="{565ED7BA-9BFB-4595-8C34-A195D523664B}" type="pres">
      <dgm:prSet presAssocID="{8708A639-BA09-412A-B894-4D591328CB0B}" presName="hierChild4" presStyleCnt="0"/>
      <dgm:spPr/>
    </dgm:pt>
    <dgm:pt modelId="{7ECC69AF-AE3B-475B-B623-71192D34DFCE}" type="pres">
      <dgm:prSet presAssocID="{8708A639-BA09-412A-B894-4D591328CB0B}" presName="hierChild5" presStyleCnt="0"/>
      <dgm:spPr/>
    </dgm:pt>
    <dgm:pt modelId="{9EDF2BD9-8756-4FD8-93DF-3B64F0F723BE}" type="pres">
      <dgm:prSet presAssocID="{F4FAC890-2E4C-42EC-A1C1-7655484690CD}" presName="Name37" presStyleLbl="parChTrans1D3" presStyleIdx="1" presStyleCnt="8"/>
      <dgm:spPr/>
    </dgm:pt>
    <dgm:pt modelId="{F4DBD542-165F-414E-BCFE-85D3A3CA6617}" type="pres">
      <dgm:prSet presAssocID="{3BA9C22F-434A-4454-A919-83367B4188AC}" presName="hierRoot2" presStyleCnt="0">
        <dgm:presLayoutVars>
          <dgm:hierBranch val="init"/>
        </dgm:presLayoutVars>
      </dgm:prSet>
      <dgm:spPr/>
    </dgm:pt>
    <dgm:pt modelId="{F92B1B1B-8FA4-4E01-89E6-6CD4C1EBF1BE}" type="pres">
      <dgm:prSet presAssocID="{3BA9C22F-434A-4454-A919-83367B4188AC}" presName="rootComposite" presStyleCnt="0"/>
      <dgm:spPr/>
    </dgm:pt>
    <dgm:pt modelId="{3A820A51-8D7C-4F24-9AB1-215D30CD2F0A}" type="pres">
      <dgm:prSet presAssocID="{3BA9C22F-434A-4454-A919-83367B4188AC}" presName="rootText" presStyleLbl="node3" presStyleIdx="1" presStyleCnt="8">
        <dgm:presLayoutVars>
          <dgm:chPref val="3"/>
        </dgm:presLayoutVars>
      </dgm:prSet>
      <dgm:spPr/>
    </dgm:pt>
    <dgm:pt modelId="{4A67F26C-9743-406A-B694-BAF2B81BE044}" type="pres">
      <dgm:prSet presAssocID="{3BA9C22F-434A-4454-A919-83367B4188AC}" presName="rootConnector" presStyleLbl="node3" presStyleIdx="1" presStyleCnt="8"/>
      <dgm:spPr/>
    </dgm:pt>
    <dgm:pt modelId="{2EFC595E-836C-4DFE-84DB-22EA7B2B2BAA}" type="pres">
      <dgm:prSet presAssocID="{3BA9C22F-434A-4454-A919-83367B4188AC}" presName="hierChild4" presStyleCnt="0"/>
      <dgm:spPr/>
    </dgm:pt>
    <dgm:pt modelId="{07AAF6A6-720C-4B1A-B9F5-B25B34C228FF}" type="pres">
      <dgm:prSet presAssocID="{3BA9C22F-434A-4454-A919-83367B4188AC}" presName="hierChild5" presStyleCnt="0"/>
      <dgm:spPr/>
    </dgm:pt>
    <dgm:pt modelId="{9FD490EB-637F-43D7-8564-950F08E623CB}" type="pres">
      <dgm:prSet presAssocID="{30223055-F6D5-4CB0-94E6-757269B93658}" presName="hierChild5" presStyleCnt="0"/>
      <dgm:spPr/>
    </dgm:pt>
    <dgm:pt modelId="{9625316E-31CD-4DCA-A287-EDAF849251BB}" type="pres">
      <dgm:prSet presAssocID="{83F1FD45-6789-4D54-84A5-4E718E983D8D}" presName="Name37" presStyleLbl="parChTrans1D2" presStyleIdx="1" presStyleCnt="3"/>
      <dgm:spPr/>
    </dgm:pt>
    <dgm:pt modelId="{76233D3B-9E28-4E61-AF89-F318B38F830F}" type="pres">
      <dgm:prSet presAssocID="{3770B0B9-E6AE-4433-A657-108F8D67CAA3}" presName="hierRoot2" presStyleCnt="0">
        <dgm:presLayoutVars>
          <dgm:hierBranch val="init"/>
        </dgm:presLayoutVars>
      </dgm:prSet>
      <dgm:spPr/>
    </dgm:pt>
    <dgm:pt modelId="{BA6846E3-62A8-4027-8124-979A35794F4D}" type="pres">
      <dgm:prSet presAssocID="{3770B0B9-E6AE-4433-A657-108F8D67CAA3}" presName="rootComposite" presStyleCnt="0"/>
      <dgm:spPr/>
    </dgm:pt>
    <dgm:pt modelId="{E8474326-E0F8-49E6-A731-A5CD0B5DAC40}" type="pres">
      <dgm:prSet presAssocID="{3770B0B9-E6AE-4433-A657-108F8D67CAA3}" presName="rootText" presStyleLbl="node2" presStyleIdx="1" presStyleCnt="3">
        <dgm:presLayoutVars>
          <dgm:chPref val="3"/>
        </dgm:presLayoutVars>
      </dgm:prSet>
      <dgm:spPr/>
    </dgm:pt>
    <dgm:pt modelId="{75872F73-AB9E-4C0A-A3D8-E69D4E297FAF}" type="pres">
      <dgm:prSet presAssocID="{3770B0B9-E6AE-4433-A657-108F8D67CAA3}" presName="rootConnector" presStyleLbl="node2" presStyleIdx="1" presStyleCnt="3"/>
      <dgm:spPr/>
    </dgm:pt>
    <dgm:pt modelId="{37F80397-95CA-4576-B4F9-B77092B11B4A}" type="pres">
      <dgm:prSet presAssocID="{3770B0B9-E6AE-4433-A657-108F8D67CAA3}" presName="hierChild4" presStyleCnt="0"/>
      <dgm:spPr/>
    </dgm:pt>
    <dgm:pt modelId="{A5E9E55B-DC04-4FC0-89A1-2912505B2593}" type="pres">
      <dgm:prSet presAssocID="{8B5DFD23-D1AC-4678-A16D-9DF4B7C06F35}" presName="Name37" presStyleLbl="parChTrans1D3" presStyleIdx="2" presStyleCnt="8"/>
      <dgm:spPr/>
    </dgm:pt>
    <dgm:pt modelId="{DD898A26-F013-4C59-99B7-9C05BA95598A}" type="pres">
      <dgm:prSet presAssocID="{D695E076-50E9-4875-84BE-479987B43AFF}" presName="hierRoot2" presStyleCnt="0">
        <dgm:presLayoutVars>
          <dgm:hierBranch val="init"/>
        </dgm:presLayoutVars>
      </dgm:prSet>
      <dgm:spPr/>
    </dgm:pt>
    <dgm:pt modelId="{50EF6A6A-787D-4DB0-83F8-F65548888AD6}" type="pres">
      <dgm:prSet presAssocID="{D695E076-50E9-4875-84BE-479987B43AFF}" presName="rootComposite" presStyleCnt="0"/>
      <dgm:spPr/>
    </dgm:pt>
    <dgm:pt modelId="{BF6FE255-009D-4F0C-814C-4A39636627E0}" type="pres">
      <dgm:prSet presAssocID="{D695E076-50E9-4875-84BE-479987B43AFF}" presName="rootText" presStyleLbl="node3" presStyleIdx="2" presStyleCnt="8">
        <dgm:presLayoutVars>
          <dgm:chPref val="3"/>
        </dgm:presLayoutVars>
      </dgm:prSet>
      <dgm:spPr/>
    </dgm:pt>
    <dgm:pt modelId="{75E9071D-9FCD-4158-8C2D-83DBCB533FE0}" type="pres">
      <dgm:prSet presAssocID="{D695E076-50E9-4875-84BE-479987B43AFF}" presName="rootConnector" presStyleLbl="node3" presStyleIdx="2" presStyleCnt="8"/>
      <dgm:spPr/>
    </dgm:pt>
    <dgm:pt modelId="{066384D6-CEB3-4C74-9F1F-AA9841259DE4}" type="pres">
      <dgm:prSet presAssocID="{D695E076-50E9-4875-84BE-479987B43AFF}" presName="hierChild4" presStyleCnt="0"/>
      <dgm:spPr/>
    </dgm:pt>
    <dgm:pt modelId="{F0FF8F4E-52E0-424B-9C08-07D0ACA99312}" type="pres">
      <dgm:prSet presAssocID="{D695E076-50E9-4875-84BE-479987B43AFF}" presName="hierChild5" presStyleCnt="0"/>
      <dgm:spPr/>
    </dgm:pt>
    <dgm:pt modelId="{62D54A46-6165-4CFE-B2ED-D3CF95AB827D}" type="pres">
      <dgm:prSet presAssocID="{3FB5F652-C911-4BAD-8BF6-D42718111F64}" presName="Name37" presStyleLbl="parChTrans1D3" presStyleIdx="3" presStyleCnt="8"/>
      <dgm:spPr/>
    </dgm:pt>
    <dgm:pt modelId="{ECF76451-066E-40BB-A1B4-A83F3CB6E0BE}" type="pres">
      <dgm:prSet presAssocID="{08C383DF-00D6-42EF-880B-9C11396D672D}" presName="hierRoot2" presStyleCnt="0">
        <dgm:presLayoutVars>
          <dgm:hierBranch val="init"/>
        </dgm:presLayoutVars>
      </dgm:prSet>
      <dgm:spPr/>
    </dgm:pt>
    <dgm:pt modelId="{5E968DD6-EA63-415C-ADC2-6049A8CFB77C}" type="pres">
      <dgm:prSet presAssocID="{08C383DF-00D6-42EF-880B-9C11396D672D}" presName="rootComposite" presStyleCnt="0"/>
      <dgm:spPr/>
    </dgm:pt>
    <dgm:pt modelId="{0812538A-13CF-4EFA-8B52-F30246A7CD22}" type="pres">
      <dgm:prSet presAssocID="{08C383DF-00D6-42EF-880B-9C11396D672D}" presName="rootText" presStyleLbl="node3" presStyleIdx="3" presStyleCnt="8">
        <dgm:presLayoutVars>
          <dgm:chPref val="3"/>
        </dgm:presLayoutVars>
      </dgm:prSet>
      <dgm:spPr/>
    </dgm:pt>
    <dgm:pt modelId="{B92AAE31-0E83-4B02-A2BA-CDD71F97DBAF}" type="pres">
      <dgm:prSet presAssocID="{08C383DF-00D6-42EF-880B-9C11396D672D}" presName="rootConnector" presStyleLbl="node3" presStyleIdx="3" presStyleCnt="8"/>
      <dgm:spPr/>
    </dgm:pt>
    <dgm:pt modelId="{9C590BDC-2906-43FC-BB03-3F5D4B6F0CB9}" type="pres">
      <dgm:prSet presAssocID="{08C383DF-00D6-42EF-880B-9C11396D672D}" presName="hierChild4" presStyleCnt="0"/>
      <dgm:spPr/>
    </dgm:pt>
    <dgm:pt modelId="{42EDDF4E-B742-4CDA-8468-B2D9B4F96697}" type="pres">
      <dgm:prSet presAssocID="{08C383DF-00D6-42EF-880B-9C11396D672D}" presName="hierChild5" presStyleCnt="0"/>
      <dgm:spPr/>
    </dgm:pt>
    <dgm:pt modelId="{83D18A13-1ACF-45D5-BD97-C3C0CB8F6D43}" type="pres">
      <dgm:prSet presAssocID="{E93D91D4-C597-454C-B4A9-49C5385DFBDD}" presName="Name37" presStyleLbl="parChTrans1D3" presStyleIdx="4" presStyleCnt="8"/>
      <dgm:spPr/>
    </dgm:pt>
    <dgm:pt modelId="{7E77CC27-5C47-4B23-B5D3-15BFBE98373F}" type="pres">
      <dgm:prSet presAssocID="{EF403401-8EF3-4BEA-BB9F-A57B6203E55C}" presName="hierRoot2" presStyleCnt="0">
        <dgm:presLayoutVars>
          <dgm:hierBranch val="init"/>
        </dgm:presLayoutVars>
      </dgm:prSet>
      <dgm:spPr/>
    </dgm:pt>
    <dgm:pt modelId="{4DF6C8BB-B57C-4A67-A268-A844D1A81867}" type="pres">
      <dgm:prSet presAssocID="{EF403401-8EF3-4BEA-BB9F-A57B6203E55C}" presName="rootComposite" presStyleCnt="0"/>
      <dgm:spPr/>
    </dgm:pt>
    <dgm:pt modelId="{AE65791C-7960-4E3F-A354-38712CD1E26D}" type="pres">
      <dgm:prSet presAssocID="{EF403401-8EF3-4BEA-BB9F-A57B6203E55C}" presName="rootText" presStyleLbl="node3" presStyleIdx="4" presStyleCnt="8">
        <dgm:presLayoutVars>
          <dgm:chPref val="3"/>
        </dgm:presLayoutVars>
      </dgm:prSet>
      <dgm:spPr/>
    </dgm:pt>
    <dgm:pt modelId="{6590505F-9E55-401F-8CEF-3C0D80624C80}" type="pres">
      <dgm:prSet presAssocID="{EF403401-8EF3-4BEA-BB9F-A57B6203E55C}" presName="rootConnector" presStyleLbl="node3" presStyleIdx="4" presStyleCnt="8"/>
      <dgm:spPr/>
    </dgm:pt>
    <dgm:pt modelId="{0803C5EA-F44F-4D42-8BDE-74A801D2D636}" type="pres">
      <dgm:prSet presAssocID="{EF403401-8EF3-4BEA-BB9F-A57B6203E55C}" presName="hierChild4" presStyleCnt="0"/>
      <dgm:spPr/>
    </dgm:pt>
    <dgm:pt modelId="{76F856E0-F2C4-474F-8F9C-B037C9358CCD}" type="pres">
      <dgm:prSet presAssocID="{EF403401-8EF3-4BEA-BB9F-A57B6203E55C}" presName="hierChild5" presStyleCnt="0"/>
      <dgm:spPr/>
    </dgm:pt>
    <dgm:pt modelId="{475838E1-32E5-42BC-B4DF-7D046F8F7F89}" type="pres">
      <dgm:prSet presAssocID="{3770B0B9-E6AE-4433-A657-108F8D67CAA3}" presName="hierChild5" presStyleCnt="0"/>
      <dgm:spPr/>
    </dgm:pt>
    <dgm:pt modelId="{A6D23C4A-354B-4190-A64A-D171B6E136BD}" type="pres">
      <dgm:prSet presAssocID="{33C074DB-4ACB-4FF1-AFDC-50EB4BB4A702}" presName="Name37" presStyleLbl="parChTrans1D2" presStyleIdx="2" presStyleCnt="3"/>
      <dgm:spPr/>
    </dgm:pt>
    <dgm:pt modelId="{55BC9F24-D803-4D62-BAA3-03CB04B2535E}" type="pres">
      <dgm:prSet presAssocID="{3A20A72C-5587-4B3F-8C5D-0F7E39665EC2}" presName="hierRoot2" presStyleCnt="0">
        <dgm:presLayoutVars>
          <dgm:hierBranch val="init"/>
        </dgm:presLayoutVars>
      </dgm:prSet>
      <dgm:spPr/>
    </dgm:pt>
    <dgm:pt modelId="{204AB2E9-33E8-4791-AB37-4A9B55EEB5E8}" type="pres">
      <dgm:prSet presAssocID="{3A20A72C-5587-4B3F-8C5D-0F7E39665EC2}" presName="rootComposite" presStyleCnt="0"/>
      <dgm:spPr/>
    </dgm:pt>
    <dgm:pt modelId="{D8C436C8-7662-4FB6-B694-916EB34C6B4B}" type="pres">
      <dgm:prSet presAssocID="{3A20A72C-5587-4B3F-8C5D-0F7E39665EC2}" presName="rootText" presStyleLbl="node2" presStyleIdx="2" presStyleCnt="3">
        <dgm:presLayoutVars>
          <dgm:chPref val="3"/>
        </dgm:presLayoutVars>
      </dgm:prSet>
      <dgm:spPr/>
    </dgm:pt>
    <dgm:pt modelId="{79649E32-DA24-4084-894C-6272793BEFA7}" type="pres">
      <dgm:prSet presAssocID="{3A20A72C-5587-4B3F-8C5D-0F7E39665EC2}" presName="rootConnector" presStyleLbl="node2" presStyleIdx="2" presStyleCnt="3"/>
      <dgm:spPr/>
    </dgm:pt>
    <dgm:pt modelId="{0F2DE6B4-1987-4668-A8C4-247DA023C292}" type="pres">
      <dgm:prSet presAssocID="{3A20A72C-5587-4B3F-8C5D-0F7E39665EC2}" presName="hierChild4" presStyleCnt="0"/>
      <dgm:spPr/>
    </dgm:pt>
    <dgm:pt modelId="{8E319234-8F5F-4FF2-90E1-05BE79921214}" type="pres">
      <dgm:prSet presAssocID="{00FD9A74-9235-4ABB-BF24-E00AFB638786}" presName="Name37" presStyleLbl="parChTrans1D3" presStyleIdx="5" presStyleCnt="8"/>
      <dgm:spPr/>
    </dgm:pt>
    <dgm:pt modelId="{22338B5C-E986-48B5-AED0-C608380E1DB3}" type="pres">
      <dgm:prSet presAssocID="{2138949C-6176-4764-9A92-4FECB0807F62}" presName="hierRoot2" presStyleCnt="0">
        <dgm:presLayoutVars>
          <dgm:hierBranch val="init"/>
        </dgm:presLayoutVars>
      </dgm:prSet>
      <dgm:spPr/>
    </dgm:pt>
    <dgm:pt modelId="{3279CF44-D253-45C5-B26E-7412EFF7315D}" type="pres">
      <dgm:prSet presAssocID="{2138949C-6176-4764-9A92-4FECB0807F62}" presName="rootComposite" presStyleCnt="0"/>
      <dgm:spPr/>
    </dgm:pt>
    <dgm:pt modelId="{6720507F-4D4D-4D6C-8BD5-24BC90CC3C40}" type="pres">
      <dgm:prSet presAssocID="{2138949C-6176-4764-9A92-4FECB0807F62}" presName="rootText" presStyleLbl="node3" presStyleIdx="5" presStyleCnt="8">
        <dgm:presLayoutVars>
          <dgm:chPref val="3"/>
        </dgm:presLayoutVars>
      </dgm:prSet>
      <dgm:spPr/>
    </dgm:pt>
    <dgm:pt modelId="{0B812284-1F21-456F-A344-9573C01A90F4}" type="pres">
      <dgm:prSet presAssocID="{2138949C-6176-4764-9A92-4FECB0807F62}" presName="rootConnector" presStyleLbl="node3" presStyleIdx="5" presStyleCnt="8"/>
      <dgm:spPr/>
    </dgm:pt>
    <dgm:pt modelId="{59805BDC-3F3D-4EBC-B739-1DB1D52F5EB7}" type="pres">
      <dgm:prSet presAssocID="{2138949C-6176-4764-9A92-4FECB0807F62}" presName="hierChild4" presStyleCnt="0"/>
      <dgm:spPr/>
    </dgm:pt>
    <dgm:pt modelId="{120C5AA1-93AB-42E4-A5C4-6ABE249D2949}" type="pres">
      <dgm:prSet presAssocID="{2138949C-6176-4764-9A92-4FECB0807F62}" presName="hierChild5" presStyleCnt="0"/>
      <dgm:spPr/>
    </dgm:pt>
    <dgm:pt modelId="{01624AFD-DD9A-41D1-BFAB-7E6224CD659E}" type="pres">
      <dgm:prSet presAssocID="{CB2B3D58-00FB-49EE-B88B-1F1E3527353F}" presName="Name37" presStyleLbl="parChTrans1D3" presStyleIdx="6" presStyleCnt="8"/>
      <dgm:spPr/>
    </dgm:pt>
    <dgm:pt modelId="{E3330A24-22BB-45AE-B1C7-8EECC3D3B382}" type="pres">
      <dgm:prSet presAssocID="{6545817D-35CA-4A09-BF79-136B1F18AB40}" presName="hierRoot2" presStyleCnt="0">
        <dgm:presLayoutVars>
          <dgm:hierBranch val="init"/>
        </dgm:presLayoutVars>
      </dgm:prSet>
      <dgm:spPr/>
    </dgm:pt>
    <dgm:pt modelId="{50E529EC-FCF7-4CE5-9A87-3B2B06C853E5}" type="pres">
      <dgm:prSet presAssocID="{6545817D-35CA-4A09-BF79-136B1F18AB40}" presName="rootComposite" presStyleCnt="0"/>
      <dgm:spPr/>
    </dgm:pt>
    <dgm:pt modelId="{A6D88095-7D41-45AE-BA35-C714EB10AFD6}" type="pres">
      <dgm:prSet presAssocID="{6545817D-35CA-4A09-BF79-136B1F18AB40}" presName="rootText" presStyleLbl="node3" presStyleIdx="6" presStyleCnt="8">
        <dgm:presLayoutVars>
          <dgm:chPref val="3"/>
        </dgm:presLayoutVars>
      </dgm:prSet>
      <dgm:spPr/>
    </dgm:pt>
    <dgm:pt modelId="{13A4152B-4C02-4EB9-9A68-9F8F18051C58}" type="pres">
      <dgm:prSet presAssocID="{6545817D-35CA-4A09-BF79-136B1F18AB40}" presName="rootConnector" presStyleLbl="node3" presStyleIdx="6" presStyleCnt="8"/>
      <dgm:spPr/>
    </dgm:pt>
    <dgm:pt modelId="{F19CEC49-D7B5-49BE-AC58-5FC8EE81945F}" type="pres">
      <dgm:prSet presAssocID="{6545817D-35CA-4A09-BF79-136B1F18AB40}" presName="hierChild4" presStyleCnt="0"/>
      <dgm:spPr/>
    </dgm:pt>
    <dgm:pt modelId="{1D6C52F9-0F92-46FF-BBAC-F1195C702470}" type="pres">
      <dgm:prSet presAssocID="{6545817D-35CA-4A09-BF79-136B1F18AB40}" presName="hierChild5" presStyleCnt="0"/>
      <dgm:spPr/>
    </dgm:pt>
    <dgm:pt modelId="{992D8448-B45D-4E9C-A060-34A2BDD0CDF6}" type="pres">
      <dgm:prSet presAssocID="{53725518-7546-4395-AB83-84C93400EF16}" presName="Name37" presStyleLbl="parChTrans1D3" presStyleIdx="7" presStyleCnt="8"/>
      <dgm:spPr/>
    </dgm:pt>
    <dgm:pt modelId="{956ACD79-38F7-43DD-881C-6C44521F2EA8}" type="pres">
      <dgm:prSet presAssocID="{5E505771-3FE5-42F6-9C3A-D0EF343C8416}" presName="hierRoot2" presStyleCnt="0">
        <dgm:presLayoutVars>
          <dgm:hierBranch val="init"/>
        </dgm:presLayoutVars>
      </dgm:prSet>
      <dgm:spPr/>
    </dgm:pt>
    <dgm:pt modelId="{F9C958DD-4ABD-4A66-A569-17506F0C6AD9}" type="pres">
      <dgm:prSet presAssocID="{5E505771-3FE5-42F6-9C3A-D0EF343C8416}" presName="rootComposite" presStyleCnt="0"/>
      <dgm:spPr/>
    </dgm:pt>
    <dgm:pt modelId="{9A3981C0-6CE1-4D41-B167-1D85CFAE29FF}" type="pres">
      <dgm:prSet presAssocID="{5E505771-3FE5-42F6-9C3A-D0EF343C8416}" presName="rootText" presStyleLbl="node3" presStyleIdx="7" presStyleCnt="8">
        <dgm:presLayoutVars>
          <dgm:chPref val="3"/>
        </dgm:presLayoutVars>
      </dgm:prSet>
      <dgm:spPr/>
    </dgm:pt>
    <dgm:pt modelId="{C434A2C7-B210-40DB-868C-378EB61D90AD}" type="pres">
      <dgm:prSet presAssocID="{5E505771-3FE5-42F6-9C3A-D0EF343C8416}" presName="rootConnector" presStyleLbl="node3" presStyleIdx="7" presStyleCnt="8"/>
      <dgm:spPr/>
    </dgm:pt>
    <dgm:pt modelId="{022376EB-DE65-4352-8D37-76E94F93D2E0}" type="pres">
      <dgm:prSet presAssocID="{5E505771-3FE5-42F6-9C3A-D0EF343C8416}" presName="hierChild4" presStyleCnt="0"/>
      <dgm:spPr/>
    </dgm:pt>
    <dgm:pt modelId="{0B942543-DECA-4B08-B745-24B92D12ADE4}" type="pres">
      <dgm:prSet presAssocID="{5E505771-3FE5-42F6-9C3A-D0EF343C8416}" presName="hierChild5" presStyleCnt="0"/>
      <dgm:spPr/>
    </dgm:pt>
    <dgm:pt modelId="{1AEA496A-B5BD-4ABE-BDB2-9F87A6B33FAF}" type="pres">
      <dgm:prSet presAssocID="{3A20A72C-5587-4B3F-8C5D-0F7E39665EC2}" presName="hierChild5" presStyleCnt="0"/>
      <dgm:spPr/>
    </dgm:pt>
    <dgm:pt modelId="{DFE4E9A1-C8EA-4028-AEFF-0CC1FFE27AE1}" type="pres">
      <dgm:prSet presAssocID="{1FBBE5D1-0158-402B-A439-A827B0D69A3B}" presName="hierChild3" presStyleCnt="0"/>
      <dgm:spPr/>
    </dgm:pt>
  </dgm:ptLst>
  <dgm:cxnLst>
    <dgm:cxn modelId="{861D7000-78A2-44D8-A7B1-EB69BAC0452E}" type="presOf" srcId="{6545817D-35CA-4A09-BF79-136B1F18AB40}" destId="{A6D88095-7D41-45AE-BA35-C714EB10AFD6}" srcOrd="0" destOrd="0" presId="urn:microsoft.com/office/officeart/2005/8/layout/orgChart1"/>
    <dgm:cxn modelId="{9E01FA06-8297-4115-8020-9D54167F02D1}" type="presOf" srcId="{F4FAC890-2E4C-42EC-A1C1-7655484690CD}" destId="{9EDF2BD9-8756-4FD8-93DF-3B64F0F723BE}" srcOrd="0" destOrd="0" presId="urn:microsoft.com/office/officeart/2005/8/layout/orgChart1"/>
    <dgm:cxn modelId="{94AC6D12-231F-4603-A746-710696DBD53F}" srcId="{30223055-F6D5-4CB0-94E6-757269B93658}" destId="{8708A639-BA09-412A-B894-4D591328CB0B}" srcOrd="0" destOrd="0" parTransId="{6DEB1D8D-9795-4B55-A77F-FDB93E0E7529}" sibTransId="{D9C238E3-BB3A-4067-ABC2-AA634FECBB09}"/>
    <dgm:cxn modelId="{57027A12-9540-4BE0-9572-48D5082FB7C6}" type="presOf" srcId="{3BA9C22F-434A-4454-A919-83367B4188AC}" destId="{3A820A51-8D7C-4F24-9AB1-215D30CD2F0A}" srcOrd="0" destOrd="0" presId="urn:microsoft.com/office/officeart/2005/8/layout/orgChart1"/>
    <dgm:cxn modelId="{AA6DA416-CD64-4714-A249-FF0BA64E3F38}" type="presOf" srcId="{44052564-1086-46FC-95AB-FDDC9633E1AC}" destId="{4A03D02A-C564-49BF-92E0-D94B3637FDE6}" srcOrd="0" destOrd="0" presId="urn:microsoft.com/office/officeart/2005/8/layout/orgChart1"/>
    <dgm:cxn modelId="{65630519-D06F-4B13-AEC2-27B590A90101}" type="presOf" srcId="{53725518-7546-4395-AB83-84C93400EF16}" destId="{992D8448-B45D-4E9C-A060-34A2BDD0CDF6}" srcOrd="0" destOrd="0" presId="urn:microsoft.com/office/officeart/2005/8/layout/orgChart1"/>
    <dgm:cxn modelId="{3A9F8A1A-BE92-4A4D-889D-0A06E9AE5788}" srcId="{3770B0B9-E6AE-4433-A657-108F8D67CAA3}" destId="{EF403401-8EF3-4BEA-BB9F-A57B6203E55C}" srcOrd="2" destOrd="0" parTransId="{E93D91D4-C597-454C-B4A9-49C5385DFBDD}" sibTransId="{41FD5BAF-7962-4018-BF5F-6BC30380A1AC}"/>
    <dgm:cxn modelId="{3E2C6126-2B73-4CF4-8A16-D89FCB13FBD9}" srcId="{3A20A72C-5587-4B3F-8C5D-0F7E39665EC2}" destId="{6545817D-35CA-4A09-BF79-136B1F18AB40}" srcOrd="1" destOrd="0" parTransId="{CB2B3D58-00FB-49EE-B88B-1F1E3527353F}" sibTransId="{E39F55E1-4221-4FED-8D53-9243B6C15F1F}"/>
    <dgm:cxn modelId="{1E15AA2D-2BCC-451E-A44C-1FFA5957AF4B}" type="presOf" srcId="{D695E076-50E9-4875-84BE-479987B43AFF}" destId="{BF6FE255-009D-4F0C-814C-4A39636627E0}" srcOrd="0" destOrd="0" presId="urn:microsoft.com/office/officeart/2005/8/layout/orgChart1"/>
    <dgm:cxn modelId="{BB036730-646F-4D7A-AAB9-C09D7E13F0CC}" type="presOf" srcId="{1FBBE5D1-0158-402B-A439-A827B0D69A3B}" destId="{7DC11E0D-E199-4EA4-A6FC-8CFD39F95713}" srcOrd="1" destOrd="0" presId="urn:microsoft.com/office/officeart/2005/8/layout/orgChart1"/>
    <dgm:cxn modelId="{EF04B33C-7E48-4024-BB20-60A5D3009C92}" type="presOf" srcId="{EF403401-8EF3-4BEA-BB9F-A57B6203E55C}" destId="{6590505F-9E55-401F-8CEF-3C0D80624C80}" srcOrd="1" destOrd="0" presId="urn:microsoft.com/office/officeart/2005/8/layout/orgChart1"/>
    <dgm:cxn modelId="{5E6F3B5B-6A12-4FA2-9552-68B619941C08}" srcId="{30223055-F6D5-4CB0-94E6-757269B93658}" destId="{3BA9C22F-434A-4454-A919-83367B4188AC}" srcOrd="1" destOrd="0" parTransId="{F4FAC890-2E4C-42EC-A1C1-7655484690CD}" sibTransId="{D27833A1-4626-43DF-B4B4-C4EA1EA310C8}"/>
    <dgm:cxn modelId="{6425A05F-6E20-49B5-9BAC-11ACB43E54A0}" type="presOf" srcId="{3770B0B9-E6AE-4433-A657-108F8D67CAA3}" destId="{E8474326-E0F8-49E6-A731-A5CD0B5DAC40}" srcOrd="0" destOrd="0" presId="urn:microsoft.com/office/officeart/2005/8/layout/orgChart1"/>
    <dgm:cxn modelId="{4870AD5F-BC9E-48C0-B01F-1BF0ED94E89F}" srcId="{3770B0B9-E6AE-4433-A657-108F8D67CAA3}" destId="{08C383DF-00D6-42EF-880B-9C11396D672D}" srcOrd="1" destOrd="0" parTransId="{3FB5F652-C911-4BAD-8BF6-D42718111F64}" sibTransId="{BEF3FD26-C9DE-4A8A-B806-4B7A13B5A3B6}"/>
    <dgm:cxn modelId="{8E8D4761-D9E8-4267-BB05-51BC8B6A4045}" srcId="{3A20A72C-5587-4B3F-8C5D-0F7E39665EC2}" destId="{5E505771-3FE5-42F6-9C3A-D0EF343C8416}" srcOrd="2" destOrd="0" parTransId="{53725518-7546-4395-AB83-84C93400EF16}" sibTransId="{0B0A1650-898E-4FE5-BED3-FC22F70C7C59}"/>
    <dgm:cxn modelId="{20B95B62-FF34-4DE4-AE26-E94E76003981}" type="presOf" srcId="{30223055-F6D5-4CB0-94E6-757269B93658}" destId="{7258248C-E77E-4A8F-9D2C-E3F18494F167}" srcOrd="1" destOrd="0" presId="urn:microsoft.com/office/officeart/2005/8/layout/orgChart1"/>
    <dgm:cxn modelId="{043A856E-26EB-4EA5-9651-AC20AB34FA23}" type="presOf" srcId="{3FB5F652-C911-4BAD-8BF6-D42718111F64}" destId="{62D54A46-6165-4CFE-B2ED-D3CF95AB827D}" srcOrd="0" destOrd="0" presId="urn:microsoft.com/office/officeart/2005/8/layout/orgChart1"/>
    <dgm:cxn modelId="{E0765D72-330E-4B2F-A580-801CC8F09BE5}" type="presOf" srcId="{5E505771-3FE5-42F6-9C3A-D0EF343C8416}" destId="{9A3981C0-6CE1-4D41-B167-1D85CFAE29FF}" srcOrd="0" destOrd="0" presId="urn:microsoft.com/office/officeart/2005/8/layout/orgChart1"/>
    <dgm:cxn modelId="{8EC23A53-8236-4A05-B357-680F8A35670D}" type="presOf" srcId="{8708A639-BA09-412A-B894-4D591328CB0B}" destId="{A57239AD-26D8-4384-A9BB-215096755EF4}" srcOrd="0" destOrd="0" presId="urn:microsoft.com/office/officeart/2005/8/layout/orgChart1"/>
    <dgm:cxn modelId="{472A9A7B-CC81-4B42-80EA-38B7C1EE515F}" type="presOf" srcId="{D695E076-50E9-4875-84BE-479987B43AFF}" destId="{75E9071D-9FCD-4158-8C2D-83DBCB533FE0}" srcOrd="1" destOrd="0" presId="urn:microsoft.com/office/officeart/2005/8/layout/orgChart1"/>
    <dgm:cxn modelId="{E10E8E7C-0AC2-4804-825C-347FEA2A0EB8}" type="presOf" srcId="{3A20A72C-5587-4B3F-8C5D-0F7E39665EC2}" destId="{D8C436C8-7662-4FB6-B694-916EB34C6B4B}" srcOrd="0" destOrd="0" presId="urn:microsoft.com/office/officeart/2005/8/layout/orgChart1"/>
    <dgm:cxn modelId="{DE38F77C-78A4-416D-A5EC-08DFBB5359B2}" type="presOf" srcId="{1FBBE5D1-0158-402B-A439-A827B0D69A3B}" destId="{D34F2A61-682A-4A8D-BD93-7AAEDBD40B77}" srcOrd="0" destOrd="0" presId="urn:microsoft.com/office/officeart/2005/8/layout/orgChart1"/>
    <dgm:cxn modelId="{E8C8167E-2903-45EE-9914-F93575E6FECC}" type="presOf" srcId="{08C383DF-00D6-42EF-880B-9C11396D672D}" destId="{0812538A-13CF-4EFA-8B52-F30246A7CD22}" srcOrd="0" destOrd="0" presId="urn:microsoft.com/office/officeart/2005/8/layout/orgChart1"/>
    <dgm:cxn modelId="{7367AB83-D1C4-4F46-A428-B979428F126A}" srcId="{44052564-1086-46FC-95AB-FDDC9633E1AC}" destId="{1FBBE5D1-0158-402B-A439-A827B0D69A3B}" srcOrd="0" destOrd="0" parTransId="{7EF3877A-3483-4BE3-94D0-B27044D8A737}" sibTransId="{8920E13D-B9C4-44A2-89D4-E17D0DAD1E8D}"/>
    <dgm:cxn modelId="{5D1F078A-F59F-4AC3-9BA0-7FB8A74271A4}" type="presOf" srcId="{83F1FD45-6789-4D54-84A5-4E718E983D8D}" destId="{9625316E-31CD-4DCA-A287-EDAF849251BB}" srcOrd="0" destOrd="0" presId="urn:microsoft.com/office/officeart/2005/8/layout/orgChart1"/>
    <dgm:cxn modelId="{B722A58E-530F-44BC-B270-1685A308C7B8}" type="presOf" srcId="{2138949C-6176-4764-9A92-4FECB0807F62}" destId="{0B812284-1F21-456F-A344-9573C01A90F4}" srcOrd="1" destOrd="0" presId="urn:microsoft.com/office/officeart/2005/8/layout/orgChart1"/>
    <dgm:cxn modelId="{67415292-619B-45E3-B66B-EE6C7B752D1A}" type="presOf" srcId="{6545817D-35CA-4A09-BF79-136B1F18AB40}" destId="{13A4152B-4C02-4EB9-9A68-9F8F18051C58}" srcOrd="1" destOrd="0" presId="urn:microsoft.com/office/officeart/2005/8/layout/orgChart1"/>
    <dgm:cxn modelId="{F357AF96-3112-46A9-9CF1-3158F06E3A69}" type="presOf" srcId="{CB2B3D58-00FB-49EE-B88B-1F1E3527353F}" destId="{01624AFD-DD9A-41D1-BFAB-7E6224CD659E}" srcOrd="0" destOrd="0" presId="urn:microsoft.com/office/officeart/2005/8/layout/orgChart1"/>
    <dgm:cxn modelId="{13FA6D98-856E-4B65-AB04-8B43C860B5C9}" type="presOf" srcId="{00FD9A74-9235-4ABB-BF24-E00AFB638786}" destId="{8E319234-8F5F-4FF2-90E1-05BE79921214}" srcOrd="0" destOrd="0" presId="urn:microsoft.com/office/officeart/2005/8/layout/orgChart1"/>
    <dgm:cxn modelId="{F8A1C999-B06F-4A52-99DC-7CCC976700C8}" type="presOf" srcId="{8B5DFD23-D1AC-4678-A16D-9DF4B7C06F35}" destId="{A5E9E55B-DC04-4FC0-89A1-2912505B2593}" srcOrd="0" destOrd="0" presId="urn:microsoft.com/office/officeart/2005/8/layout/orgChart1"/>
    <dgm:cxn modelId="{9736FE9E-24E1-4544-A243-F4DF648804C9}" type="presOf" srcId="{3BA9C22F-434A-4454-A919-83367B4188AC}" destId="{4A67F26C-9743-406A-B694-BAF2B81BE044}" srcOrd="1" destOrd="0" presId="urn:microsoft.com/office/officeart/2005/8/layout/orgChart1"/>
    <dgm:cxn modelId="{FA3B929F-53AC-48B6-B223-47A3C66FBE1F}" type="presOf" srcId="{EF403401-8EF3-4BEA-BB9F-A57B6203E55C}" destId="{AE65791C-7960-4E3F-A354-38712CD1E26D}" srcOrd="0" destOrd="0" presId="urn:microsoft.com/office/officeart/2005/8/layout/orgChart1"/>
    <dgm:cxn modelId="{948534A6-34B8-4249-A7BF-7C1900176FE8}" type="presOf" srcId="{E93D91D4-C597-454C-B4A9-49C5385DFBDD}" destId="{83D18A13-1ACF-45D5-BD97-C3C0CB8F6D43}" srcOrd="0" destOrd="0" presId="urn:microsoft.com/office/officeart/2005/8/layout/orgChart1"/>
    <dgm:cxn modelId="{4528A2AA-774E-4398-92E8-795A4A4E3635}" srcId="{1FBBE5D1-0158-402B-A439-A827B0D69A3B}" destId="{30223055-F6D5-4CB0-94E6-757269B93658}" srcOrd="0" destOrd="0" parTransId="{0F870988-913B-43C2-977A-95CA4F0EF0D9}" sibTransId="{909FBAFC-D0B7-4277-9CC0-D78336E0C09F}"/>
    <dgm:cxn modelId="{0126FBAD-A4B2-4998-A856-B1CD88E822BE}" type="presOf" srcId="{8708A639-BA09-412A-B894-4D591328CB0B}" destId="{1666D6D4-FF0C-4820-9F70-419489561A75}" srcOrd="1" destOrd="0" presId="urn:microsoft.com/office/officeart/2005/8/layout/orgChart1"/>
    <dgm:cxn modelId="{5C3681B2-A3DF-4913-B436-A7391DBDE23F}" type="presOf" srcId="{2138949C-6176-4764-9A92-4FECB0807F62}" destId="{6720507F-4D4D-4D6C-8BD5-24BC90CC3C40}" srcOrd="0" destOrd="0" presId="urn:microsoft.com/office/officeart/2005/8/layout/orgChart1"/>
    <dgm:cxn modelId="{6AFA4FB8-DC9A-4F3D-8DDA-B98ECCFBD465}" type="presOf" srcId="{08C383DF-00D6-42EF-880B-9C11396D672D}" destId="{B92AAE31-0E83-4B02-A2BA-CDD71F97DBAF}" srcOrd="1" destOrd="0" presId="urn:microsoft.com/office/officeart/2005/8/layout/orgChart1"/>
    <dgm:cxn modelId="{C2FA54C3-DA6D-4E18-9DB3-3EB4AC444AAE}" type="presOf" srcId="{30223055-F6D5-4CB0-94E6-757269B93658}" destId="{6FFE98AF-00CB-4775-B985-825652F40418}" srcOrd="0" destOrd="0" presId="urn:microsoft.com/office/officeart/2005/8/layout/orgChart1"/>
    <dgm:cxn modelId="{D5F8EBCB-4FFC-4DF8-8595-F08182F27F2A}" type="presOf" srcId="{3A20A72C-5587-4B3F-8C5D-0F7E39665EC2}" destId="{79649E32-DA24-4084-894C-6272793BEFA7}" srcOrd="1" destOrd="0" presId="urn:microsoft.com/office/officeart/2005/8/layout/orgChart1"/>
    <dgm:cxn modelId="{99FD7FD3-D2B9-4DC7-8BBD-A693A6684204}" type="presOf" srcId="{5E505771-3FE5-42F6-9C3A-D0EF343C8416}" destId="{C434A2C7-B210-40DB-868C-378EB61D90AD}" srcOrd="1" destOrd="0" presId="urn:microsoft.com/office/officeart/2005/8/layout/orgChart1"/>
    <dgm:cxn modelId="{E48417E3-F74A-4AB1-9FE9-BFFB3D229204}" srcId="{3A20A72C-5587-4B3F-8C5D-0F7E39665EC2}" destId="{2138949C-6176-4764-9A92-4FECB0807F62}" srcOrd="0" destOrd="0" parTransId="{00FD9A74-9235-4ABB-BF24-E00AFB638786}" sibTransId="{79D0C31C-FD57-4348-836E-4938CF06B930}"/>
    <dgm:cxn modelId="{923FAAED-655A-43EF-9BCC-361FC0498557}" type="presOf" srcId="{6DEB1D8D-9795-4B55-A77F-FDB93E0E7529}" destId="{ACD75821-3C75-4957-9896-D873B3C4E9AC}" srcOrd="0" destOrd="0" presId="urn:microsoft.com/office/officeart/2005/8/layout/orgChart1"/>
    <dgm:cxn modelId="{DC2E8CF2-0AB1-4E72-899D-0D31B62F4CB4}" type="presOf" srcId="{33C074DB-4ACB-4FF1-AFDC-50EB4BB4A702}" destId="{A6D23C4A-354B-4190-A64A-D171B6E136BD}" srcOrd="0" destOrd="0" presId="urn:microsoft.com/office/officeart/2005/8/layout/orgChart1"/>
    <dgm:cxn modelId="{AE2BD9F2-5D17-4911-9095-2F3BCE72E9B3}" type="presOf" srcId="{3770B0B9-E6AE-4433-A657-108F8D67CAA3}" destId="{75872F73-AB9E-4C0A-A3D8-E69D4E297FAF}" srcOrd="1" destOrd="0" presId="urn:microsoft.com/office/officeart/2005/8/layout/orgChart1"/>
    <dgm:cxn modelId="{19AA1DF5-94EC-49C1-8E91-315CE09FBB55}" srcId="{3770B0B9-E6AE-4433-A657-108F8D67CAA3}" destId="{D695E076-50E9-4875-84BE-479987B43AFF}" srcOrd="0" destOrd="0" parTransId="{8B5DFD23-D1AC-4678-A16D-9DF4B7C06F35}" sibTransId="{BFF57594-ACE3-421B-9737-CE247642B5FC}"/>
    <dgm:cxn modelId="{4DDAD9F7-4514-40CF-B564-AE6AE894FD97}" type="presOf" srcId="{0F870988-913B-43C2-977A-95CA4F0EF0D9}" destId="{56B4A7D0-631F-4F18-A874-D99F7AC5AB65}" srcOrd="0" destOrd="0" presId="urn:microsoft.com/office/officeart/2005/8/layout/orgChart1"/>
    <dgm:cxn modelId="{FAAD26F8-1C2D-4577-86FC-5A12E5F68B2D}" srcId="{1FBBE5D1-0158-402B-A439-A827B0D69A3B}" destId="{3770B0B9-E6AE-4433-A657-108F8D67CAA3}" srcOrd="1" destOrd="0" parTransId="{83F1FD45-6789-4D54-84A5-4E718E983D8D}" sibTransId="{EF09B5AB-41F6-4CE3-BA6C-2FEEB18B9565}"/>
    <dgm:cxn modelId="{A22BE4FC-FCEE-4E27-ACD0-6791E9A12CE0}" srcId="{1FBBE5D1-0158-402B-A439-A827B0D69A3B}" destId="{3A20A72C-5587-4B3F-8C5D-0F7E39665EC2}" srcOrd="2" destOrd="0" parTransId="{33C074DB-4ACB-4FF1-AFDC-50EB4BB4A702}" sibTransId="{6A6BF72A-69EB-4B14-B1CE-596E41302D5D}"/>
    <dgm:cxn modelId="{C7240C6B-1A1B-4E62-A045-A7704AEBAF6A}" type="presParOf" srcId="{4A03D02A-C564-49BF-92E0-D94B3637FDE6}" destId="{6A04EAFC-5FA6-4DAF-94C8-E0A3B1AB21DC}" srcOrd="0" destOrd="0" presId="urn:microsoft.com/office/officeart/2005/8/layout/orgChart1"/>
    <dgm:cxn modelId="{14953AB6-9FDF-4B73-B70B-7151FD3897E7}" type="presParOf" srcId="{6A04EAFC-5FA6-4DAF-94C8-E0A3B1AB21DC}" destId="{BF10D900-8B8D-4BA5-B425-B66C05D1EEF7}" srcOrd="0" destOrd="0" presId="urn:microsoft.com/office/officeart/2005/8/layout/orgChart1"/>
    <dgm:cxn modelId="{4EF756D6-61A8-4714-8A4F-9CB09D3E2A18}" type="presParOf" srcId="{BF10D900-8B8D-4BA5-B425-B66C05D1EEF7}" destId="{D34F2A61-682A-4A8D-BD93-7AAEDBD40B77}" srcOrd="0" destOrd="0" presId="urn:microsoft.com/office/officeart/2005/8/layout/orgChart1"/>
    <dgm:cxn modelId="{E686DAB9-59F0-401E-A9FE-37458877CB1C}" type="presParOf" srcId="{BF10D900-8B8D-4BA5-B425-B66C05D1EEF7}" destId="{7DC11E0D-E199-4EA4-A6FC-8CFD39F95713}" srcOrd="1" destOrd="0" presId="urn:microsoft.com/office/officeart/2005/8/layout/orgChart1"/>
    <dgm:cxn modelId="{8BA6254A-75E6-4C6E-A09D-7BF5DF4BB845}" type="presParOf" srcId="{6A04EAFC-5FA6-4DAF-94C8-E0A3B1AB21DC}" destId="{E00D362C-B746-499D-8287-D5CD1F93AD51}" srcOrd="1" destOrd="0" presId="urn:microsoft.com/office/officeart/2005/8/layout/orgChart1"/>
    <dgm:cxn modelId="{66BCB717-A8FB-4D0D-8753-B6227C3C5435}" type="presParOf" srcId="{E00D362C-B746-499D-8287-D5CD1F93AD51}" destId="{56B4A7D0-631F-4F18-A874-D99F7AC5AB65}" srcOrd="0" destOrd="0" presId="urn:microsoft.com/office/officeart/2005/8/layout/orgChart1"/>
    <dgm:cxn modelId="{68738608-49F2-4539-96B1-481D48D09C21}" type="presParOf" srcId="{E00D362C-B746-499D-8287-D5CD1F93AD51}" destId="{DCD5C26D-18F8-47C1-A160-E9E0E69A0B82}" srcOrd="1" destOrd="0" presId="urn:microsoft.com/office/officeart/2005/8/layout/orgChart1"/>
    <dgm:cxn modelId="{48CE1C0B-0296-440C-BF74-55EC77A9047F}" type="presParOf" srcId="{DCD5C26D-18F8-47C1-A160-E9E0E69A0B82}" destId="{AB8B57AE-6E8F-4971-A12C-10B1313D602E}" srcOrd="0" destOrd="0" presId="urn:microsoft.com/office/officeart/2005/8/layout/orgChart1"/>
    <dgm:cxn modelId="{55A33624-9EB1-47E7-937D-DA0A3F65329B}" type="presParOf" srcId="{AB8B57AE-6E8F-4971-A12C-10B1313D602E}" destId="{6FFE98AF-00CB-4775-B985-825652F40418}" srcOrd="0" destOrd="0" presId="urn:microsoft.com/office/officeart/2005/8/layout/orgChart1"/>
    <dgm:cxn modelId="{877B0305-D7BD-4BA8-B3FD-E6846FACBEC4}" type="presParOf" srcId="{AB8B57AE-6E8F-4971-A12C-10B1313D602E}" destId="{7258248C-E77E-4A8F-9D2C-E3F18494F167}" srcOrd="1" destOrd="0" presId="urn:microsoft.com/office/officeart/2005/8/layout/orgChart1"/>
    <dgm:cxn modelId="{91F05CE3-AB6E-4571-A7E4-4C2F823B9549}" type="presParOf" srcId="{DCD5C26D-18F8-47C1-A160-E9E0E69A0B82}" destId="{82ED8C0B-0260-4551-9AD7-35A5225403A2}" srcOrd="1" destOrd="0" presId="urn:microsoft.com/office/officeart/2005/8/layout/orgChart1"/>
    <dgm:cxn modelId="{E3E716D3-BC71-417A-9A51-29CD37331FB0}" type="presParOf" srcId="{82ED8C0B-0260-4551-9AD7-35A5225403A2}" destId="{ACD75821-3C75-4957-9896-D873B3C4E9AC}" srcOrd="0" destOrd="0" presId="urn:microsoft.com/office/officeart/2005/8/layout/orgChart1"/>
    <dgm:cxn modelId="{14E41536-AB48-461F-9081-3C94C5ABE3DF}" type="presParOf" srcId="{82ED8C0B-0260-4551-9AD7-35A5225403A2}" destId="{6F549707-3D05-44EC-BBAA-866A37F50D4E}" srcOrd="1" destOrd="0" presId="urn:microsoft.com/office/officeart/2005/8/layout/orgChart1"/>
    <dgm:cxn modelId="{BF117A5F-3174-440A-8F32-0FD7AC377A27}" type="presParOf" srcId="{6F549707-3D05-44EC-BBAA-866A37F50D4E}" destId="{06359656-3E56-46CE-9226-48B5791466C1}" srcOrd="0" destOrd="0" presId="urn:microsoft.com/office/officeart/2005/8/layout/orgChart1"/>
    <dgm:cxn modelId="{61984837-2DF0-4F8B-8BD6-B4F4CEC06C24}" type="presParOf" srcId="{06359656-3E56-46CE-9226-48B5791466C1}" destId="{A57239AD-26D8-4384-A9BB-215096755EF4}" srcOrd="0" destOrd="0" presId="urn:microsoft.com/office/officeart/2005/8/layout/orgChart1"/>
    <dgm:cxn modelId="{571FDB36-EDAE-44AB-A40C-03CBD4ED9B52}" type="presParOf" srcId="{06359656-3E56-46CE-9226-48B5791466C1}" destId="{1666D6D4-FF0C-4820-9F70-419489561A75}" srcOrd="1" destOrd="0" presId="urn:microsoft.com/office/officeart/2005/8/layout/orgChart1"/>
    <dgm:cxn modelId="{DA452EEE-AD8D-42B1-8AB0-CE57DB96418C}" type="presParOf" srcId="{6F549707-3D05-44EC-BBAA-866A37F50D4E}" destId="{565ED7BA-9BFB-4595-8C34-A195D523664B}" srcOrd="1" destOrd="0" presId="urn:microsoft.com/office/officeart/2005/8/layout/orgChart1"/>
    <dgm:cxn modelId="{C28D181C-09B7-46E4-B754-68F57902EE37}" type="presParOf" srcId="{6F549707-3D05-44EC-BBAA-866A37F50D4E}" destId="{7ECC69AF-AE3B-475B-B623-71192D34DFCE}" srcOrd="2" destOrd="0" presId="urn:microsoft.com/office/officeart/2005/8/layout/orgChart1"/>
    <dgm:cxn modelId="{2D8F3004-445F-407C-8266-BF9B93F0BD81}" type="presParOf" srcId="{82ED8C0B-0260-4551-9AD7-35A5225403A2}" destId="{9EDF2BD9-8756-4FD8-93DF-3B64F0F723BE}" srcOrd="2" destOrd="0" presId="urn:microsoft.com/office/officeart/2005/8/layout/orgChart1"/>
    <dgm:cxn modelId="{5E010B26-964F-4D7C-A196-EB0F6A65C93F}" type="presParOf" srcId="{82ED8C0B-0260-4551-9AD7-35A5225403A2}" destId="{F4DBD542-165F-414E-BCFE-85D3A3CA6617}" srcOrd="3" destOrd="0" presId="urn:microsoft.com/office/officeart/2005/8/layout/orgChart1"/>
    <dgm:cxn modelId="{4AB85AD0-F919-47F5-B9FD-937C8F27FD0C}" type="presParOf" srcId="{F4DBD542-165F-414E-BCFE-85D3A3CA6617}" destId="{F92B1B1B-8FA4-4E01-89E6-6CD4C1EBF1BE}" srcOrd="0" destOrd="0" presId="urn:microsoft.com/office/officeart/2005/8/layout/orgChart1"/>
    <dgm:cxn modelId="{1C64A246-D8DB-4F48-881C-CCDA8FF46762}" type="presParOf" srcId="{F92B1B1B-8FA4-4E01-89E6-6CD4C1EBF1BE}" destId="{3A820A51-8D7C-4F24-9AB1-215D30CD2F0A}" srcOrd="0" destOrd="0" presId="urn:microsoft.com/office/officeart/2005/8/layout/orgChart1"/>
    <dgm:cxn modelId="{25162D8F-F445-4A73-9232-158E2A110E2B}" type="presParOf" srcId="{F92B1B1B-8FA4-4E01-89E6-6CD4C1EBF1BE}" destId="{4A67F26C-9743-406A-B694-BAF2B81BE044}" srcOrd="1" destOrd="0" presId="urn:microsoft.com/office/officeart/2005/8/layout/orgChart1"/>
    <dgm:cxn modelId="{E9AC69C2-9FE5-43F7-8E06-4C12C1C93642}" type="presParOf" srcId="{F4DBD542-165F-414E-BCFE-85D3A3CA6617}" destId="{2EFC595E-836C-4DFE-84DB-22EA7B2B2BAA}" srcOrd="1" destOrd="0" presId="urn:microsoft.com/office/officeart/2005/8/layout/orgChart1"/>
    <dgm:cxn modelId="{9B698E68-C487-4A07-9697-0204E2215BC4}" type="presParOf" srcId="{F4DBD542-165F-414E-BCFE-85D3A3CA6617}" destId="{07AAF6A6-720C-4B1A-B9F5-B25B34C228FF}" srcOrd="2" destOrd="0" presId="urn:microsoft.com/office/officeart/2005/8/layout/orgChart1"/>
    <dgm:cxn modelId="{81FEAE0A-ADD7-4C75-BCDB-943A95C84741}" type="presParOf" srcId="{DCD5C26D-18F8-47C1-A160-E9E0E69A0B82}" destId="{9FD490EB-637F-43D7-8564-950F08E623CB}" srcOrd="2" destOrd="0" presId="urn:microsoft.com/office/officeart/2005/8/layout/orgChart1"/>
    <dgm:cxn modelId="{4DD36E0B-6E0D-4D36-8E1A-CE2DB6CA84DE}" type="presParOf" srcId="{E00D362C-B746-499D-8287-D5CD1F93AD51}" destId="{9625316E-31CD-4DCA-A287-EDAF849251BB}" srcOrd="2" destOrd="0" presId="urn:microsoft.com/office/officeart/2005/8/layout/orgChart1"/>
    <dgm:cxn modelId="{4B8CC98A-4E50-4C54-9650-8C8502533623}" type="presParOf" srcId="{E00D362C-B746-499D-8287-D5CD1F93AD51}" destId="{76233D3B-9E28-4E61-AF89-F318B38F830F}" srcOrd="3" destOrd="0" presId="urn:microsoft.com/office/officeart/2005/8/layout/orgChart1"/>
    <dgm:cxn modelId="{49D23A62-54F8-4637-AE0C-3961E9C2EE65}" type="presParOf" srcId="{76233D3B-9E28-4E61-AF89-F318B38F830F}" destId="{BA6846E3-62A8-4027-8124-979A35794F4D}" srcOrd="0" destOrd="0" presId="urn:microsoft.com/office/officeart/2005/8/layout/orgChart1"/>
    <dgm:cxn modelId="{53E08F6E-1D59-4917-BD0E-D0FDF916F5CF}" type="presParOf" srcId="{BA6846E3-62A8-4027-8124-979A35794F4D}" destId="{E8474326-E0F8-49E6-A731-A5CD0B5DAC40}" srcOrd="0" destOrd="0" presId="urn:microsoft.com/office/officeart/2005/8/layout/orgChart1"/>
    <dgm:cxn modelId="{DABC3EB0-80A2-4742-83B4-7AD0F57CA88D}" type="presParOf" srcId="{BA6846E3-62A8-4027-8124-979A35794F4D}" destId="{75872F73-AB9E-4C0A-A3D8-E69D4E297FAF}" srcOrd="1" destOrd="0" presId="urn:microsoft.com/office/officeart/2005/8/layout/orgChart1"/>
    <dgm:cxn modelId="{A72F3599-18D2-4220-9510-99BB6EEB8C58}" type="presParOf" srcId="{76233D3B-9E28-4E61-AF89-F318B38F830F}" destId="{37F80397-95CA-4576-B4F9-B77092B11B4A}" srcOrd="1" destOrd="0" presId="urn:microsoft.com/office/officeart/2005/8/layout/orgChart1"/>
    <dgm:cxn modelId="{381D73EB-EA64-4D4C-94E3-77BF8E015896}" type="presParOf" srcId="{37F80397-95CA-4576-B4F9-B77092B11B4A}" destId="{A5E9E55B-DC04-4FC0-89A1-2912505B2593}" srcOrd="0" destOrd="0" presId="urn:microsoft.com/office/officeart/2005/8/layout/orgChart1"/>
    <dgm:cxn modelId="{D09638AA-078C-4E80-8FEE-B873C8A4B583}" type="presParOf" srcId="{37F80397-95CA-4576-B4F9-B77092B11B4A}" destId="{DD898A26-F013-4C59-99B7-9C05BA95598A}" srcOrd="1" destOrd="0" presId="urn:microsoft.com/office/officeart/2005/8/layout/orgChart1"/>
    <dgm:cxn modelId="{6B94DCAC-BF6A-4A20-82A9-A0DA828CEDA8}" type="presParOf" srcId="{DD898A26-F013-4C59-99B7-9C05BA95598A}" destId="{50EF6A6A-787D-4DB0-83F8-F65548888AD6}" srcOrd="0" destOrd="0" presId="urn:microsoft.com/office/officeart/2005/8/layout/orgChart1"/>
    <dgm:cxn modelId="{7E416E96-E0C8-4DFB-B43A-B4B09BF8D670}" type="presParOf" srcId="{50EF6A6A-787D-4DB0-83F8-F65548888AD6}" destId="{BF6FE255-009D-4F0C-814C-4A39636627E0}" srcOrd="0" destOrd="0" presId="urn:microsoft.com/office/officeart/2005/8/layout/orgChart1"/>
    <dgm:cxn modelId="{6FB47AED-3363-447F-A8D9-7AD41A828A3C}" type="presParOf" srcId="{50EF6A6A-787D-4DB0-83F8-F65548888AD6}" destId="{75E9071D-9FCD-4158-8C2D-83DBCB533FE0}" srcOrd="1" destOrd="0" presId="urn:microsoft.com/office/officeart/2005/8/layout/orgChart1"/>
    <dgm:cxn modelId="{1E5FCF37-5931-45F4-9221-056108CBC4B9}" type="presParOf" srcId="{DD898A26-F013-4C59-99B7-9C05BA95598A}" destId="{066384D6-CEB3-4C74-9F1F-AA9841259DE4}" srcOrd="1" destOrd="0" presId="urn:microsoft.com/office/officeart/2005/8/layout/orgChart1"/>
    <dgm:cxn modelId="{69812B1A-4E28-44D1-B405-98A7630F2261}" type="presParOf" srcId="{DD898A26-F013-4C59-99B7-9C05BA95598A}" destId="{F0FF8F4E-52E0-424B-9C08-07D0ACA99312}" srcOrd="2" destOrd="0" presId="urn:microsoft.com/office/officeart/2005/8/layout/orgChart1"/>
    <dgm:cxn modelId="{BF908E6B-DEE1-44D1-802E-8C03180CFECB}" type="presParOf" srcId="{37F80397-95CA-4576-B4F9-B77092B11B4A}" destId="{62D54A46-6165-4CFE-B2ED-D3CF95AB827D}" srcOrd="2" destOrd="0" presId="urn:microsoft.com/office/officeart/2005/8/layout/orgChart1"/>
    <dgm:cxn modelId="{2FF406B7-1AFA-40FB-8DAD-50B82726655F}" type="presParOf" srcId="{37F80397-95CA-4576-B4F9-B77092B11B4A}" destId="{ECF76451-066E-40BB-A1B4-A83F3CB6E0BE}" srcOrd="3" destOrd="0" presId="urn:microsoft.com/office/officeart/2005/8/layout/orgChart1"/>
    <dgm:cxn modelId="{B62F7501-E86C-4740-8D36-69E16DECE4BA}" type="presParOf" srcId="{ECF76451-066E-40BB-A1B4-A83F3CB6E0BE}" destId="{5E968DD6-EA63-415C-ADC2-6049A8CFB77C}" srcOrd="0" destOrd="0" presId="urn:microsoft.com/office/officeart/2005/8/layout/orgChart1"/>
    <dgm:cxn modelId="{86D747F4-BCB4-4D4E-B0E7-5203B700FC17}" type="presParOf" srcId="{5E968DD6-EA63-415C-ADC2-6049A8CFB77C}" destId="{0812538A-13CF-4EFA-8B52-F30246A7CD22}" srcOrd="0" destOrd="0" presId="urn:microsoft.com/office/officeart/2005/8/layout/orgChart1"/>
    <dgm:cxn modelId="{C4120EC6-4E0A-4218-82CF-811D12F57280}" type="presParOf" srcId="{5E968DD6-EA63-415C-ADC2-6049A8CFB77C}" destId="{B92AAE31-0E83-4B02-A2BA-CDD71F97DBAF}" srcOrd="1" destOrd="0" presId="urn:microsoft.com/office/officeart/2005/8/layout/orgChart1"/>
    <dgm:cxn modelId="{50F612B0-3CD7-49CC-BF67-A09EC45FD75C}" type="presParOf" srcId="{ECF76451-066E-40BB-A1B4-A83F3CB6E0BE}" destId="{9C590BDC-2906-43FC-BB03-3F5D4B6F0CB9}" srcOrd="1" destOrd="0" presId="urn:microsoft.com/office/officeart/2005/8/layout/orgChart1"/>
    <dgm:cxn modelId="{04AFD6C3-82E5-44BE-AF9F-017C5D55F274}" type="presParOf" srcId="{ECF76451-066E-40BB-A1B4-A83F3CB6E0BE}" destId="{42EDDF4E-B742-4CDA-8468-B2D9B4F96697}" srcOrd="2" destOrd="0" presId="urn:microsoft.com/office/officeart/2005/8/layout/orgChart1"/>
    <dgm:cxn modelId="{2B009803-BAEC-4876-84BA-33BE9074C6EB}" type="presParOf" srcId="{37F80397-95CA-4576-B4F9-B77092B11B4A}" destId="{83D18A13-1ACF-45D5-BD97-C3C0CB8F6D43}" srcOrd="4" destOrd="0" presId="urn:microsoft.com/office/officeart/2005/8/layout/orgChart1"/>
    <dgm:cxn modelId="{379A9115-E3A8-4135-8658-135F3B9E133A}" type="presParOf" srcId="{37F80397-95CA-4576-B4F9-B77092B11B4A}" destId="{7E77CC27-5C47-4B23-B5D3-15BFBE98373F}" srcOrd="5" destOrd="0" presId="urn:microsoft.com/office/officeart/2005/8/layout/orgChart1"/>
    <dgm:cxn modelId="{6BC4FE73-BB19-4F19-A7ED-5FEA5D339A51}" type="presParOf" srcId="{7E77CC27-5C47-4B23-B5D3-15BFBE98373F}" destId="{4DF6C8BB-B57C-4A67-A268-A844D1A81867}" srcOrd="0" destOrd="0" presId="urn:microsoft.com/office/officeart/2005/8/layout/orgChart1"/>
    <dgm:cxn modelId="{46172518-E3D7-484C-A74A-B23F3EEB2B8F}" type="presParOf" srcId="{4DF6C8BB-B57C-4A67-A268-A844D1A81867}" destId="{AE65791C-7960-4E3F-A354-38712CD1E26D}" srcOrd="0" destOrd="0" presId="urn:microsoft.com/office/officeart/2005/8/layout/orgChart1"/>
    <dgm:cxn modelId="{680BF9D5-DA1C-42DC-B34E-9EE3A6B75805}" type="presParOf" srcId="{4DF6C8BB-B57C-4A67-A268-A844D1A81867}" destId="{6590505F-9E55-401F-8CEF-3C0D80624C80}" srcOrd="1" destOrd="0" presId="urn:microsoft.com/office/officeart/2005/8/layout/orgChart1"/>
    <dgm:cxn modelId="{5BC30A12-4279-44CF-869B-DE9DE835AEA2}" type="presParOf" srcId="{7E77CC27-5C47-4B23-B5D3-15BFBE98373F}" destId="{0803C5EA-F44F-4D42-8BDE-74A801D2D636}" srcOrd="1" destOrd="0" presId="urn:microsoft.com/office/officeart/2005/8/layout/orgChart1"/>
    <dgm:cxn modelId="{19CB7247-2F1B-4181-9494-83E35CF4EF35}" type="presParOf" srcId="{7E77CC27-5C47-4B23-B5D3-15BFBE98373F}" destId="{76F856E0-F2C4-474F-8F9C-B037C9358CCD}" srcOrd="2" destOrd="0" presId="urn:microsoft.com/office/officeart/2005/8/layout/orgChart1"/>
    <dgm:cxn modelId="{B9C53E40-4E4D-4EFE-ACB8-4F64A76A4518}" type="presParOf" srcId="{76233D3B-9E28-4E61-AF89-F318B38F830F}" destId="{475838E1-32E5-42BC-B4DF-7D046F8F7F89}" srcOrd="2" destOrd="0" presId="urn:microsoft.com/office/officeart/2005/8/layout/orgChart1"/>
    <dgm:cxn modelId="{A78F076D-DF6E-4AA5-A027-47492D6FE98A}" type="presParOf" srcId="{E00D362C-B746-499D-8287-D5CD1F93AD51}" destId="{A6D23C4A-354B-4190-A64A-D171B6E136BD}" srcOrd="4" destOrd="0" presId="urn:microsoft.com/office/officeart/2005/8/layout/orgChart1"/>
    <dgm:cxn modelId="{2E04A84F-65D8-48A0-9C9D-756988325D2A}" type="presParOf" srcId="{E00D362C-B746-499D-8287-D5CD1F93AD51}" destId="{55BC9F24-D803-4D62-BAA3-03CB04B2535E}" srcOrd="5" destOrd="0" presId="urn:microsoft.com/office/officeart/2005/8/layout/orgChart1"/>
    <dgm:cxn modelId="{81B57D72-AD2D-4994-857D-5EB87B9F1BE6}" type="presParOf" srcId="{55BC9F24-D803-4D62-BAA3-03CB04B2535E}" destId="{204AB2E9-33E8-4791-AB37-4A9B55EEB5E8}" srcOrd="0" destOrd="0" presId="urn:microsoft.com/office/officeart/2005/8/layout/orgChart1"/>
    <dgm:cxn modelId="{A1261B6C-770B-4E81-8913-1306AE7E6F76}" type="presParOf" srcId="{204AB2E9-33E8-4791-AB37-4A9B55EEB5E8}" destId="{D8C436C8-7662-4FB6-B694-916EB34C6B4B}" srcOrd="0" destOrd="0" presId="urn:microsoft.com/office/officeart/2005/8/layout/orgChart1"/>
    <dgm:cxn modelId="{BB52B921-61CA-4755-AA1E-21207EA83094}" type="presParOf" srcId="{204AB2E9-33E8-4791-AB37-4A9B55EEB5E8}" destId="{79649E32-DA24-4084-894C-6272793BEFA7}" srcOrd="1" destOrd="0" presId="urn:microsoft.com/office/officeart/2005/8/layout/orgChart1"/>
    <dgm:cxn modelId="{2BFD750D-6EEF-4739-803E-8CC8895215F8}" type="presParOf" srcId="{55BC9F24-D803-4D62-BAA3-03CB04B2535E}" destId="{0F2DE6B4-1987-4668-A8C4-247DA023C292}" srcOrd="1" destOrd="0" presId="urn:microsoft.com/office/officeart/2005/8/layout/orgChart1"/>
    <dgm:cxn modelId="{72CCEF25-88D8-46E3-8972-84AF3561A684}" type="presParOf" srcId="{0F2DE6B4-1987-4668-A8C4-247DA023C292}" destId="{8E319234-8F5F-4FF2-90E1-05BE79921214}" srcOrd="0" destOrd="0" presId="urn:microsoft.com/office/officeart/2005/8/layout/orgChart1"/>
    <dgm:cxn modelId="{A46F800C-807B-4DCA-8270-BF1742602AC8}" type="presParOf" srcId="{0F2DE6B4-1987-4668-A8C4-247DA023C292}" destId="{22338B5C-E986-48B5-AED0-C608380E1DB3}" srcOrd="1" destOrd="0" presId="urn:microsoft.com/office/officeart/2005/8/layout/orgChart1"/>
    <dgm:cxn modelId="{971D45AF-0551-46D2-8DE3-0544033D3F85}" type="presParOf" srcId="{22338B5C-E986-48B5-AED0-C608380E1DB3}" destId="{3279CF44-D253-45C5-B26E-7412EFF7315D}" srcOrd="0" destOrd="0" presId="urn:microsoft.com/office/officeart/2005/8/layout/orgChart1"/>
    <dgm:cxn modelId="{14F4B323-E05A-40AD-9B49-83FFDFBC90EF}" type="presParOf" srcId="{3279CF44-D253-45C5-B26E-7412EFF7315D}" destId="{6720507F-4D4D-4D6C-8BD5-24BC90CC3C40}" srcOrd="0" destOrd="0" presId="urn:microsoft.com/office/officeart/2005/8/layout/orgChart1"/>
    <dgm:cxn modelId="{F6572162-34EA-41A3-94ED-A7A5096461FC}" type="presParOf" srcId="{3279CF44-D253-45C5-B26E-7412EFF7315D}" destId="{0B812284-1F21-456F-A344-9573C01A90F4}" srcOrd="1" destOrd="0" presId="urn:microsoft.com/office/officeart/2005/8/layout/orgChart1"/>
    <dgm:cxn modelId="{0EED989E-F2BE-4C76-A246-A8FD89930812}" type="presParOf" srcId="{22338B5C-E986-48B5-AED0-C608380E1DB3}" destId="{59805BDC-3F3D-4EBC-B739-1DB1D52F5EB7}" srcOrd="1" destOrd="0" presId="urn:microsoft.com/office/officeart/2005/8/layout/orgChart1"/>
    <dgm:cxn modelId="{2CE451A6-D81A-4311-B81C-3B382EF395C7}" type="presParOf" srcId="{22338B5C-E986-48B5-AED0-C608380E1DB3}" destId="{120C5AA1-93AB-42E4-A5C4-6ABE249D2949}" srcOrd="2" destOrd="0" presId="urn:microsoft.com/office/officeart/2005/8/layout/orgChart1"/>
    <dgm:cxn modelId="{BF06DABE-A4BD-4512-9B47-DB6E879F415D}" type="presParOf" srcId="{0F2DE6B4-1987-4668-A8C4-247DA023C292}" destId="{01624AFD-DD9A-41D1-BFAB-7E6224CD659E}" srcOrd="2" destOrd="0" presId="urn:microsoft.com/office/officeart/2005/8/layout/orgChart1"/>
    <dgm:cxn modelId="{8FF71483-B629-4A50-A542-719B108D85AE}" type="presParOf" srcId="{0F2DE6B4-1987-4668-A8C4-247DA023C292}" destId="{E3330A24-22BB-45AE-B1C7-8EECC3D3B382}" srcOrd="3" destOrd="0" presId="urn:microsoft.com/office/officeart/2005/8/layout/orgChart1"/>
    <dgm:cxn modelId="{5E337495-4CA0-45C8-8003-476A0AA7AE36}" type="presParOf" srcId="{E3330A24-22BB-45AE-B1C7-8EECC3D3B382}" destId="{50E529EC-FCF7-4CE5-9A87-3B2B06C853E5}" srcOrd="0" destOrd="0" presId="urn:microsoft.com/office/officeart/2005/8/layout/orgChart1"/>
    <dgm:cxn modelId="{D08D188F-A316-4D94-B592-5B1C83512B5E}" type="presParOf" srcId="{50E529EC-FCF7-4CE5-9A87-3B2B06C853E5}" destId="{A6D88095-7D41-45AE-BA35-C714EB10AFD6}" srcOrd="0" destOrd="0" presId="urn:microsoft.com/office/officeart/2005/8/layout/orgChart1"/>
    <dgm:cxn modelId="{B17F2327-869B-4C86-8D13-DA360686F4A7}" type="presParOf" srcId="{50E529EC-FCF7-4CE5-9A87-3B2B06C853E5}" destId="{13A4152B-4C02-4EB9-9A68-9F8F18051C58}" srcOrd="1" destOrd="0" presId="urn:microsoft.com/office/officeart/2005/8/layout/orgChart1"/>
    <dgm:cxn modelId="{7D4796A3-6790-4638-830A-5FD66AC3C643}" type="presParOf" srcId="{E3330A24-22BB-45AE-B1C7-8EECC3D3B382}" destId="{F19CEC49-D7B5-49BE-AC58-5FC8EE81945F}" srcOrd="1" destOrd="0" presId="urn:microsoft.com/office/officeart/2005/8/layout/orgChart1"/>
    <dgm:cxn modelId="{EBCDD808-3B81-4326-8303-64F161657356}" type="presParOf" srcId="{E3330A24-22BB-45AE-B1C7-8EECC3D3B382}" destId="{1D6C52F9-0F92-46FF-BBAC-F1195C702470}" srcOrd="2" destOrd="0" presId="urn:microsoft.com/office/officeart/2005/8/layout/orgChart1"/>
    <dgm:cxn modelId="{E5F7C2BC-0175-4826-AF72-856C7DC41704}" type="presParOf" srcId="{0F2DE6B4-1987-4668-A8C4-247DA023C292}" destId="{992D8448-B45D-4E9C-A060-34A2BDD0CDF6}" srcOrd="4" destOrd="0" presId="urn:microsoft.com/office/officeart/2005/8/layout/orgChart1"/>
    <dgm:cxn modelId="{3ECD7891-C480-4BAF-8E09-D2507F280912}" type="presParOf" srcId="{0F2DE6B4-1987-4668-A8C4-247DA023C292}" destId="{956ACD79-38F7-43DD-881C-6C44521F2EA8}" srcOrd="5" destOrd="0" presId="urn:microsoft.com/office/officeart/2005/8/layout/orgChart1"/>
    <dgm:cxn modelId="{A0036CFB-D592-43C5-AE66-5AAB12539E51}" type="presParOf" srcId="{956ACD79-38F7-43DD-881C-6C44521F2EA8}" destId="{F9C958DD-4ABD-4A66-A569-17506F0C6AD9}" srcOrd="0" destOrd="0" presId="urn:microsoft.com/office/officeart/2005/8/layout/orgChart1"/>
    <dgm:cxn modelId="{B9C6977D-976A-496F-8321-6C655F21459C}" type="presParOf" srcId="{F9C958DD-4ABD-4A66-A569-17506F0C6AD9}" destId="{9A3981C0-6CE1-4D41-B167-1D85CFAE29FF}" srcOrd="0" destOrd="0" presId="urn:microsoft.com/office/officeart/2005/8/layout/orgChart1"/>
    <dgm:cxn modelId="{52D3A9D7-EA89-4561-9E08-9BD4DCE65238}" type="presParOf" srcId="{F9C958DD-4ABD-4A66-A569-17506F0C6AD9}" destId="{C434A2C7-B210-40DB-868C-378EB61D90AD}" srcOrd="1" destOrd="0" presId="urn:microsoft.com/office/officeart/2005/8/layout/orgChart1"/>
    <dgm:cxn modelId="{B9337E2D-E51C-44F6-BDF9-5C09D5D055A4}" type="presParOf" srcId="{956ACD79-38F7-43DD-881C-6C44521F2EA8}" destId="{022376EB-DE65-4352-8D37-76E94F93D2E0}" srcOrd="1" destOrd="0" presId="urn:microsoft.com/office/officeart/2005/8/layout/orgChart1"/>
    <dgm:cxn modelId="{82D83F12-7243-4B87-B3CF-F15D420CFEBC}" type="presParOf" srcId="{956ACD79-38F7-43DD-881C-6C44521F2EA8}" destId="{0B942543-DECA-4B08-B745-24B92D12ADE4}" srcOrd="2" destOrd="0" presId="urn:microsoft.com/office/officeart/2005/8/layout/orgChart1"/>
    <dgm:cxn modelId="{6195AD7E-7A51-4994-8D12-25DA5D3D5923}" type="presParOf" srcId="{55BC9F24-D803-4D62-BAA3-03CB04B2535E}" destId="{1AEA496A-B5BD-4ABE-BDB2-9F87A6B33FAF}" srcOrd="2" destOrd="0" presId="urn:microsoft.com/office/officeart/2005/8/layout/orgChart1"/>
    <dgm:cxn modelId="{BEDB593F-81C5-4757-8B16-FCA7E4B839F4}" type="presParOf" srcId="{6A04EAFC-5FA6-4DAF-94C8-E0A3B1AB21DC}" destId="{DFE4E9A1-C8EA-4028-AEFF-0CC1FFE27AE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7805FC-0553-451F-B453-229EF9161AEB}" type="doc">
      <dgm:prSet loTypeId="urn:microsoft.com/office/officeart/2005/8/layout/orgChart1" loCatId="hierarchy" qsTypeId="urn:microsoft.com/office/officeart/2005/8/quickstyle/simple1" qsCatId="simple" csTypeId="urn:microsoft.com/office/officeart/2005/8/colors/colorful3" csCatId="colorful" phldr="1"/>
      <dgm:spPr/>
      <dgm:t>
        <a:bodyPr/>
        <a:lstStyle/>
        <a:p>
          <a:endParaRPr lang="en-US"/>
        </a:p>
      </dgm:t>
    </dgm:pt>
    <dgm:pt modelId="{D1D4B69B-AE08-4406-8106-5A4B30053228}">
      <dgm:prSet phldrT="[نص]"/>
      <dgm:spPr/>
      <dgm:t>
        <a:bodyPr/>
        <a:lstStyle/>
        <a:p>
          <a:r>
            <a:rPr lang="ar-EG" b="1" dirty="0">
              <a:latin typeface="Traditional Arabic" panose="02020603050405020304" pitchFamily="18" charset="-78"/>
              <a:cs typeface="Traditional Arabic" panose="02020603050405020304" pitchFamily="18" charset="-78"/>
            </a:rPr>
            <a:t>الرقابة حسب موقعها من الأداء</a:t>
          </a:r>
          <a:endParaRPr lang="en-US" b="1" dirty="0">
            <a:latin typeface="Traditional Arabic" panose="02020603050405020304" pitchFamily="18" charset="-78"/>
            <a:cs typeface="Traditional Arabic" panose="02020603050405020304" pitchFamily="18" charset="-78"/>
          </a:endParaRPr>
        </a:p>
      </dgm:t>
    </dgm:pt>
    <dgm:pt modelId="{AE0E6126-597A-4D26-AFF9-8C1DFADB260C}" type="parTrans" cxnId="{44161C95-4B0E-4DBC-BCC4-B45092D7460B}">
      <dgm:prSet/>
      <dgm:spPr/>
      <dgm:t>
        <a:bodyPr/>
        <a:lstStyle/>
        <a:p>
          <a:endParaRPr lang="en-US" b="1">
            <a:latin typeface="Traditional Arabic" panose="02020603050405020304" pitchFamily="18" charset="-78"/>
            <a:cs typeface="Traditional Arabic" panose="02020603050405020304" pitchFamily="18" charset="-78"/>
          </a:endParaRPr>
        </a:p>
      </dgm:t>
    </dgm:pt>
    <dgm:pt modelId="{387D2F07-3046-4A4C-9D9D-490F507F8D38}" type="sibTrans" cxnId="{44161C95-4B0E-4DBC-BCC4-B45092D7460B}">
      <dgm:prSet/>
      <dgm:spPr/>
      <dgm:t>
        <a:bodyPr/>
        <a:lstStyle/>
        <a:p>
          <a:endParaRPr lang="en-US" b="1">
            <a:latin typeface="Traditional Arabic" panose="02020603050405020304" pitchFamily="18" charset="-78"/>
            <a:cs typeface="Traditional Arabic" panose="02020603050405020304" pitchFamily="18" charset="-78"/>
          </a:endParaRPr>
        </a:p>
      </dgm:t>
    </dgm:pt>
    <dgm:pt modelId="{3F571EF4-EEC6-4104-AD91-A96B6D448419}">
      <dgm:prSet phldrT="[نص]"/>
      <dgm:spPr/>
      <dgm:t>
        <a:bodyPr/>
        <a:lstStyle/>
        <a:p>
          <a:r>
            <a:rPr lang="ar-EG" b="1" dirty="0">
              <a:latin typeface="Traditional Arabic" panose="02020603050405020304" pitchFamily="18" charset="-78"/>
              <a:cs typeface="Traditional Arabic" panose="02020603050405020304" pitchFamily="18" charset="-78"/>
            </a:rPr>
            <a:t>المتزامنة</a:t>
          </a:r>
          <a:endParaRPr lang="en-US" b="1" dirty="0">
            <a:latin typeface="Traditional Arabic" panose="02020603050405020304" pitchFamily="18" charset="-78"/>
            <a:cs typeface="Traditional Arabic" panose="02020603050405020304" pitchFamily="18" charset="-78"/>
          </a:endParaRPr>
        </a:p>
      </dgm:t>
    </dgm:pt>
    <dgm:pt modelId="{526D1956-A022-4D93-8F51-213A2933DA6D}" type="parTrans" cxnId="{FD2FC331-DBC5-433F-8325-A74FD3E0079B}">
      <dgm:prSet/>
      <dgm:spPr/>
      <dgm:t>
        <a:bodyPr/>
        <a:lstStyle/>
        <a:p>
          <a:endParaRPr lang="en-US" b="1">
            <a:latin typeface="Traditional Arabic" panose="02020603050405020304" pitchFamily="18" charset="-78"/>
            <a:cs typeface="Traditional Arabic" panose="02020603050405020304" pitchFamily="18" charset="-78"/>
          </a:endParaRPr>
        </a:p>
      </dgm:t>
    </dgm:pt>
    <dgm:pt modelId="{08BA7226-3D3C-414D-9B88-43F7D7172C29}" type="sibTrans" cxnId="{FD2FC331-DBC5-433F-8325-A74FD3E0079B}">
      <dgm:prSet/>
      <dgm:spPr/>
      <dgm:t>
        <a:bodyPr/>
        <a:lstStyle/>
        <a:p>
          <a:endParaRPr lang="en-US" b="1">
            <a:latin typeface="Traditional Arabic" panose="02020603050405020304" pitchFamily="18" charset="-78"/>
            <a:cs typeface="Traditional Arabic" panose="02020603050405020304" pitchFamily="18" charset="-78"/>
          </a:endParaRPr>
        </a:p>
      </dgm:t>
    </dgm:pt>
    <dgm:pt modelId="{B37AF255-4B72-46EF-BAAF-8A16D8DCAAA3}">
      <dgm:prSet phldrT="[نص]"/>
      <dgm:spPr/>
      <dgm:t>
        <a:bodyPr/>
        <a:lstStyle/>
        <a:p>
          <a:r>
            <a:rPr lang="ar-EG" b="1" dirty="0">
              <a:latin typeface="Traditional Arabic" panose="02020603050405020304" pitchFamily="18" charset="-78"/>
              <a:cs typeface="Traditional Arabic" panose="02020603050405020304" pitchFamily="18" charset="-78"/>
            </a:rPr>
            <a:t>الوقائية</a:t>
          </a:r>
          <a:endParaRPr lang="en-US" b="1" dirty="0">
            <a:latin typeface="Traditional Arabic" panose="02020603050405020304" pitchFamily="18" charset="-78"/>
            <a:cs typeface="Traditional Arabic" panose="02020603050405020304" pitchFamily="18" charset="-78"/>
          </a:endParaRPr>
        </a:p>
      </dgm:t>
    </dgm:pt>
    <dgm:pt modelId="{1A2214D4-B74F-4789-8BEE-44244D8255B0}" type="parTrans" cxnId="{260FCB7A-D426-4CCC-8C88-63F63FA01BD5}">
      <dgm:prSet/>
      <dgm:spPr/>
      <dgm:t>
        <a:bodyPr/>
        <a:lstStyle/>
        <a:p>
          <a:endParaRPr lang="en-US" b="1">
            <a:latin typeface="Traditional Arabic" panose="02020603050405020304" pitchFamily="18" charset="-78"/>
            <a:cs typeface="Traditional Arabic" panose="02020603050405020304" pitchFamily="18" charset="-78"/>
          </a:endParaRPr>
        </a:p>
      </dgm:t>
    </dgm:pt>
    <dgm:pt modelId="{FE49FB46-E84F-4868-88CD-AAEFD9646DCE}" type="sibTrans" cxnId="{260FCB7A-D426-4CCC-8C88-63F63FA01BD5}">
      <dgm:prSet/>
      <dgm:spPr/>
      <dgm:t>
        <a:bodyPr/>
        <a:lstStyle/>
        <a:p>
          <a:endParaRPr lang="en-US" b="1">
            <a:latin typeface="Traditional Arabic" panose="02020603050405020304" pitchFamily="18" charset="-78"/>
            <a:cs typeface="Traditional Arabic" panose="02020603050405020304" pitchFamily="18" charset="-78"/>
          </a:endParaRPr>
        </a:p>
      </dgm:t>
    </dgm:pt>
    <dgm:pt modelId="{76FA3CB2-ADA9-4A2A-9620-74C863173D39}">
      <dgm:prSet phldrT="[نص]"/>
      <dgm:spPr/>
      <dgm:t>
        <a:bodyPr/>
        <a:lstStyle/>
        <a:p>
          <a:r>
            <a:rPr lang="ar-EG" b="1" dirty="0">
              <a:latin typeface="Traditional Arabic" panose="02020603050405020304" pitchFamily="18" charset="-78"/>
              <a:cs typeface="Traditional Arabic" panose="02020603050405020304" pitchFamily="18" charset="-78"/>
            </a:rPr>
            <a:t>اللاحقة</a:t>
          </a:r>
          <a:endParaRPr lang="en-US" b="1" dirty="0">
            <a:latin typeface="Traditional Arabic" panose="02020603050405020304" pitchFamily="18" charset="-78"/>
            <a:cs typeface="Traditional Arabic" panose="02020603050405020304" pitchFamily="18" charset="-78"/>
          </a:endParaRPr>
        </a:p>
      </dgm:t>
    </dgm:pt>
    <dgm:pt modelId="{6399C016-ACC8-4D7B-B66C-CE7B5F6696EA}" type="sibTrans" cxnId="{978CAF12-5546-401A-B64A-DE3246B16123}">
      <dgm:prSet/>
      <dgm:spPr/>
      <dgm:t>
        <a:bodyPr/>
        <a:lstStyle/>
        <a:p>
          <a:endParaRPr lang="en-US" b="1">
            <a:latin typeface="Traditional Arabic" panose="02020603050405020304" pitchFamily="18" charset="-78"/>
            <a:cs typeface="Traditional Arabic" panose="02020603050405020304" pitchFamily="18" charset="-78"/>
          </a:endParaRPr>
        </a:p>
      </dgm:t>
    </dgm:pt>
    <dgm:pt modelId="{434C039F-8170-4BB2-A2A4-726D020C096A}" type="parTrans" cxnId="{978CAF12-5546-401A-B64A-DE3246B16123}">
      <dgm:prSet/>
      <dgm:spPr/>
      <dgm:t>
        <a:bodyPr/>
        <a:lstStyle/>
        <a:p>
          <a:endParaRPr lang="en-US" b="1">
            <a:latin typeface="Traditional Arabic" panose="02020603050405020304" pitchFamily="18" charset="-78"/>
            <a:cs typeface="Traditional Arabic" panose="02020603050405020304" pitchFamily="18" charset="-78"/>
          </a:endParaRPr>
        </a:p>
      </dgm:t>
    </dgm:pt>
    <dgm:pt modelId="{6CB5C74A-429C-44A6-A51D-E7A8B29AA124}" type="pres">
      <dgm:prSet presAssocID="{3C7805FC-0553-451F-B453-229EF9161AEB}" presName="hierChild1" presStyleCnt="0">
        <dgm:presLayoutVars>
          <dgm:orgChart val="1"/>
          <dgm:chPref val="1"/>
          <dgm:dir/>
          <dgm:animOne val="branch"/>
          <dgm:animLvl val="lvl"/>
          <dgm:resizeHandles/>
        </dgm:presLayoutVars>
      </dgm:prSet>
      <dgm:spPr/>
    </dgm:pt>
    <dgm:pt modelId="{283D5162-8E51-49F3-BA8C-2B4E7AE73640}" type="pres">
      <dgm:prSet presAssocID="{D1D4B69B-AE08-4406-8106-5A4B30053228}" presName="hierRoot1" presStyleCnt="0">
        <dgm:presLayoutVars>
          <dgm:hierBranch val="init"/>
        </dgm:presLayoutVars>
      </dgm:prSet>
      <dgm:spPr/>
    </dgm:pt>
    <dgm:pt modelId="{4AFE6004-6D52-4BD7-8C71-D38AB589E53A}" type="pres">
      <dgm:prSet presAssocID="{D1D4B69B-AE08-4406-8106-5A4B30053228}" presName="rootComposite1" presStyleCnt="0"/>
      <dgm:spPr/>
    </dgm:pt>
    <dgm:pt modelId="{76BA5D92-9516-4F12-81B0-9C4326825041}" type="pres">
      <dgm:prSet presAssocID="{D1D4B69B-AE08-4406-8106-5A4B30053228}" presName="rootText1" presStyleLbl="node0" presStyleIdx="0" presStyleCnt="1" custScaleX="266664">
        <dgm:presLayoutVars>
          <dgm:chPref val="3"/>
        </dgm:presLayoutVars>
      </dgm:prSet>
      <dgm:spPr/>
    </dgm:pt>
    <dgm:pt modelId="{68D22C6D-0195-4227-AF18-8E407F7400A7}" type="pres">
      <dgm:prSet presAssocID="{D1D4B69B-AE08-4406-8106-5A4B30053228}" presName="rootConnector1" presStyleLbl="node1" presStyleIdx="0" presStyleCnt="0"/>
      <dgm:spPr/>
    </dgm:pt>
    <dgm:pt modelId="{69BBBA73-0D28-4185-BDBE-9406EA695FCF}" type="pres">
      <dgm:prSet presAssocID="{D1D4B69B-AE08-4406-8106-5A4B30053228}" presName="hierChild2" presStyleCnt="0"/>
      <dgm:spPr/>
    </dgm:pt>
    <dgm:pt modelId="{BF5F64B7-B565-4A41-8A76-3E9FEA37686F}" type="pres">
      <dgm:prSet presAssocID="{434C039F-8170-4BB2-A2A4-726D020C096A}" presName="Name37" presStyleLbl="parChTrans1D2" presStyleIdx="0" presStyleCnt="3"/>
      <dgm:spPr/>
    </dgm:pt>
    <dgm:pt modelId="{FF8D4667-5F6A-4C29-BD1C-E42241DE99BD}" type="pres">
      <dgm:prSet presAssocID="{76FA3CB2-ADA9-4A2A-9620-74C863173D39}" presName="hierRoot2" presStyleCnt="0">
        <dgm:presLayoutVars>
          <dgm:hierBranch val="init"/>
        </dgm:presLayoutVars>
      </dgm:prSet>
      <dgm:spPr/>
    </dgm:pt>
    <dgm:pt modelId="{06820D51-192F-4977-9FF8-34A7AD8CE75D}" type="pres">
      <dgm:prSet presAssocID="{76FA3CB2-ADA9-4A2A-9620-74C863173D39}" presName="rootComposite" presStyleCnt="0"/>
      <dgm:spPr/>
    </dgm:pt>
    <dgm:pt modelId="{877CDD9B-C0C0-4172-956E-F84C5F324673}" type="pres">
      <dgm:prSet presAssocID="{76FA3CB2-ADA9-4A2A-9620-74C863173D39}" presName="rootText" presStyleLbl="node2" presStyleIdx="0" presStyleCnt="3">
        <dgm:presLayoutVars>
          <dgm:chPref val="3"/>
        </dgm:presLayoutVars>
      </dgm:prSet>
      <dgm:spPr/>
    </dgm:pt>
    <dgm:pt modelId="{94CCAEFB-8E51-4EFB-9B29-CE235E492B9D}" type="pres">
      <dgm:prSet presAssocID="{76FA3CB2-ADA9-4A2A-9620-74C863173D39}" presName="rootConnector" presStyleLbl="node2" presStyleIdx="0" presStyleCnt="3"/>
      <dgm:spPr/>
    </dgm:pt>
    <dgm:pt modelId="{FD11D24C-9CE0-4A4B-A88B-21694C30908A}" type="pres">
      <dgm:prSet presAssocID="{76FA3CB2-ADA9-4A2A-9620-74C863173D39}" presName="hierChild4" presStyleCnt="0"/>
      <dgm:spPr/>
    </dgm:pt>
    <dgm:pt modelId="{5FB6E7E1-E58A-4853-8F63-C45CB5136815}" type="pres">
      <dgm:prSet presAssocID="{76FA3CB2-ADA9-4A2A-9620-74C863173D39}" presName="hierChild5" presStyleCnt="0"/>
      <dgm:spPr/>
    </dgm:pt>
    <dgm:pt modelId="{F8E731D4-23D0-4501-9F9C-997A47EACE8B}" type="pres">
      <dgm:prSet presAssocID="{526D1956-A022-4D93-8F51-213A2933DA6D}" presName="Name37" presStyleLbl="parChTrans1D2" presStyleIdx="1" presStyleCnt="3"/>
      <dgm:spPr/>
    </dgm:pt>
    <dgm:pt modelId="{A246CCC0-FD40-48E9-956E-D9FF49EC8F71}" type="pres">
      <dgm:prSet presAssocID="{3F571EF4-EEC6-4104-AD91-A96B6D448419}" presName="hierRoot2" presStyleCnt="0">
        <dgm:presLayoutVars>
          <dgm:hierBranch val="init"/>
        </dgm:presLayoutVars>
      </dgm:prSet>
      <dgm:spPr/>
    </dgm:pt>
    <dgm:pt modelId="{81C0C0D9-5D60-4D55-9281-047557F6F0B3}" type="pres">
      <dgm:prSet presAssocID="{3F571EF4-EEC6-4104-AD91-A96B6D448419}" presName="rootComposite" presStyleCnt="0"/>
      <dgm:spPr/>
    </dgm:pt>
    <dgm:pt modelId="{7EF3E918-B0C4-4A9A-9C56-DCAA726142ED}" type="pres">
      <dgm:prSet presAssocID="{3F571EF4-EEC6-4104-AD91-A96B6D448419}" presName="rootText" presStyleLbl="node2" presStyleIdx="1" presStyleCnt="3">
        <dgm:presLayoutVars>
          <dgm:chPref val="3"/>
        </dgm:presLayoutVars>
      </dgm:prSet>
      <dgm:spPr/>
    </dgm:pt>
    <dgm:pt modelId="{68F1BA79-34E1-4BBA-ACD4-20A1A70F7AE5}" type="pres">
      <dgm:prSet presAssocID="{3F571EF4-EEC6-4104-AD91-A96B6D448419}" presName="rootConnector" presStyleLbl="node2" presStyleIdx="1" presStyleCnt="3"/>
      <dgm:spPr/>
    </dgm:pt>
    <dgm:pt modelId="{F7E2B299-8B90-490A-B0AE-6629799E10A0}" type="pres">
      <dgm:prSet presAssocID="{3F571EF4-EEC6-4104-AD91-A96B6D448419}" presName="hierChild4" presStyleCnt="0"/>
      <dgm:spPr/>
    </dgm:pt>
    <dgm:pt modelId="{1086B320-8937-4EC8-903D-6768EFFF69BC}" type="pres">
      <dgm:prSet presAssocID="{3F571EF4-EEC6-4104-AD91-A96B6D448419}" presName="hierChild5" presStyleCnt="0"/>
      <dgm:spPr/>
    </dgm:pt>
    <dgm:pt modelId="{1778D502-E16E-44D3-8597-2C818A4C9BEE}" type="pres">
      <dgm:prSet presAssocID="{1A2214D4-B74F-4789-8BEE-44244D8255B0}" presName="Name37" presStyleLbl="parChTrans1D2" presStyleIdx="2" presStyleCnt="3"/>
      <dgm:spPr/>
    </dgm:pt>
    <dgm:pt modelId="{937B3C5D-6D7D-4D3E-A6B5-0CFB30508D60}" type="pres">
      <dgm:prSet presAssocID="{B37AF255-4B72-46EF-BAAF-8A16D8DCAAA3}" presName="hierRoot2" presStyleCnt="0">
        <dgm:presLayoutVars>
          <dgm:hierBranch val="init"/>
        </dgm:presLayoutVars>
      </dgm:prSet>
      <dgm:spPr/>
    </dgm:pt>
    <dgm:pt modelId="{EDCA8A85-D910-4E15-A196-7E5E38B2610E}" type="pres">
      <dgm:prSet presAssocID="{B37AF255-4B72-46EF-BAAF-8A16D8DCAAA3}" presName="rootComposite" presStyleCnt="0"/>
      <dgm:spPr/>
    </dgm:pt>
    <dgm:pt modelId="{B26AB749-83D3-494E-A86C-24FA3FA2DD19}" type="pres">
      <dgm:prSet presAssocID="{B37AF255-4B72-46EF-BAAF-8A16D8DCAAA3}" presName="rootText" presStyleLbl="node2" presStyleIdx="2" presStyleCnt="3">
        <dgm:presLayoutVars>
          <dgm:chPref val="3"/>
        </dgm:presLayoutVars>
      </dgm:prSet>
      <dgm:spPr/>
    </dgm:pt>
    <dgm:pt modelId="{87A6AD04-E05D-4CFE-A455-6118229A4A54}" type="pres">
      <dgm:prSet presAssocID="{B37AF255-4B72-46EF-BAAF-8A16D8DCAAA3}" presName="rootConnector" presStyleLbl="node2" presStyleIdx="2" presStyleCnt="3"/>
      <dgm:spPr/>
    </dgm:pt>
    <dgm:pt modelId="{AFDF115D-522E-4BAF-A419-1B4BD7E458D2}" type="pres">
      <dgm:prSet presAssocID="{B37AF255-4B72-46EF-BAAF-8A16D8DCAAA3}" presName="hierChild4" presStyleCnt="0"/>
      <dgm:spPr/>
    </dgm:pt>
    <dgm:pt modelId="{DB5CE5AF-1192-4F8B-A44E-BE2F735523BB}" type="pres">
      <dgm:prSet presAssocID="{B37AF255-4B72-46EF-BAAF-8A16D8DCAAA3}" presName="hierChild5" presStyleCnt="0"/>
      <dgm:spPr/>
    </dgm:pt>
    <dgm:pt modelId="{221FE22B-FE10-46DB-8DB6-C38842904298}" type="pres">
      <dgm:prSet presAssocID="{D1D4B69B-AE08-4406-8106-5A4B30053228}" presName="hierChild3" presStyleCnt="0"/>
      <dgm:spPr/>
    </dgm:pt>
  </dgm:ptLst>
  <dgm:cxnLst>
    <dgm:cxn modelId="{5734CD09-6710-4415-911A-2F21359911DD}" type="presOf" srcId="{1A2214D4-B74F-4789-8BEE-44244D8255B0}" destId="{1778D502-E16E-44D3-8597-2C818A4C9BEE}" srcOrd="0" destOrd="0" presId="urn:microsoft.com/office/officeart/2005/8/layout/orgChart1"/>
    <dgm:cxn modelId="{978CAF12-5546-401A-B64A-DE3246B16123}" srcId="{D1D4B69B-AE08-4406-8106-5A4B30053228}" destId="{76FA3CB2-ADA9-4A2A-9620-74C863173D39}" srcOrd="0" destOrd="0" parTransId="{434C039F-8170-4BB2-A2A4-726D020C096A}" sibTransId="{6399C016-ACC8-4D7B-B66C-CE7B5F6696EA}"/>
    <dgm:cxn modelId="{FD2FC331-DBC5-433F-8325-A74FD3E0079B}" srcId="{D1D4B69B-AE08-4406-8106-5A4B30053228}" destId="{3F571EF4-EEC6-4104-AD91-A96B6D448419}" srcOrd="1" destOrd="0" parTransId="{526D1956-A022-4D93-8F51-213A2933DA6D}" sibTransId="{08BA7226-3D3C-414D-9B88-43F7D7172C29}"/>
    <dgm:cxn modelId="{AA0EA373-7463-4903-AEB1-48D4949B6302}" type="presOf" srcId="{3F571EF4-EEC6-4104-AD91-A96B6D448419}" destId="{7EF3E918-B0C4-4A9A-9C56-DCAA726142ED}" srcOrd="0" destOrd="0" presId="urn:microsoft.com/office/officeart/2005/8/layout/orgChart1"/>
    <dgm:cxn modelId="{260FCB7A-D426-4CCC-8C88-63F63FA01BD5}" srcId="{D1D4B69B-AE08-4406-8106-5A4B30053228}" destId="{B37AF255-4B72-46EF-BAAF-8A16D8DCAAA3}" srcOrd="2" destOrd="0" parTransId="{1A2214D4-B74F-4789-8BEE-44244D8255B0}" sibTransId="{FE49FB46-E84F-4868-88CD-AAEFD9646DCE}"/>
    <dgm:cxn modelId="{764EED8B-11FF-417F-B5A8-F53C28857058}" type="presOf" srcId="{B37AF255-4B72-46EF-BAAF-8A16D8DCAAA3}" destId="{87A6AD04-E05D-4CFE-A455-6118229A4A54}" srcOrd="1" destOrd="0" presId="urn:microsoft.com/office/officeart/2005/8/layout/orgChart1"/>
    <dgm:cxn modelId="{07A83293-658C-40F0-943F-102175450C09}" type="presOf" srcId="{B37AF255-4B72-46EF-BAAF-8A16D8DCAAA3}" destId="{B26AB749-83D3-494E-A86C-24FA3FA2DD19}" srcOrd="0" destOrd="0" presId="urn:microsoft.com/office/officeart/2005/8/layout/orgChart1"/>
    <dgm:cxn modelId="{44161C95-4B0E-4DBC-BCC4-B45092D7460B}" srcId="{3C7805FC-0553-451F-B453-229EF9161AEB}" destId="{D1D4B69B-AE08-4406-8106-5A4B30053228}" srcOrd="0" destOrd="0" parTransId="{AE0E6126-597A-4D26-AFF9-8C1DFADB260C}" sibTransId="{387D2F07-3046-4A4C-9D9D-490F507F8D38}"/>
    <dgm:cxn modelId="{73C91699-1867-4DA6-907A-17A6AD7D1816}" type="presOf" srcId="{526D1956-A022-4D93-8F51-213A2933DA6D}" destId="{F8E731D4-23D0-4501-9F9C-997A47EACE8B}" srcOrd="0" destOrd="0" presId="urn:microsoft.com/office/officeart/2005/8/layout/orgChart1"/>
    <dgm:cxn modelId="{227E0CA5-407C-4943-97B9-1A5EE127F8D7}" type="presOf" srcId="{D1D4B69B-AE08-4406-8106-5A4B30053228}" destId="{68D22C6D-0195-4227-AF18-8E407F7400A7}" srcOrd="1" destOrd="0" presId="urn:microsoft.com/office/officeart/2005/8/layout/orgChart1"/>
    <dgm:cxn modelId="{B0A60AC4-09B6-4C66-8383-4A5EAB97A842}" type="presOf" srcId="{3F571EF4-EEC6-4104-AD91-A96B6D448419}" destId="{68F1BA79-34E1-4BBA-ACD4-20A1A70F7AE5}" srcOrd="1" destOrd="0" presId="urn:microsoft.com/office/officeart/2005/8/layout/orgChart1"/>
    <dgm:cxn modelId="{157468C9-2B66-4BC1-864D-B46223D30E8A}" type="presOf" srcId="{76FA3CB2-ADA9-4A2A-9620-74C863173D39}" destId="{877CDD9B-C0C0-4172-956E-F84C5F324673}" srcOrd="0" destOrd="0" presId="urn:microsoft.com/office/officeart/2005/8/layout/orgChart1"/>
    <dgm:cxn modelId="{E65F44D7-E2DE-40B0-8F1B-F11DB54B432E}" type="presOf" srcId="{434C039F-8170-4BB2-A2A4-726D020C096A}" destId="{BF5F64B7-B565-4A41-8A76-3E9FEA37686F}" srcOrd="0" destOrd="0" presId="urn:microsoft.com/office/officeart/2005/8/layout/orgChart1"/>
    <dgm:cxn modelId="{D486FAD7-ACF7-434C-8F80-6A76189E528C}" type="presOf" srcId="{3C7805FC-0553-451F-B453-229EF9161AEB}" destId="{6CB5C74A-429C-44A6-A51D-E7A8B29AA124}" srcOrd="0" destOrd="0" presId="urn:microsoft.com/office/officeart/2005/8/layout/orgChart1"/>
    <dgm:cxn modelId="{6EE3C8ED-F9F3-43FF-B7DC-AE3F83C957EC}" type="presOf" srcId="{D1D4B69B-AE08-4406-8106-5A4B30053228}" destId="{76BA5D92-9516-4F12-81B0-9C4326825041}" srcOrd="0" destOrd="0" presId="urn:microsoft.com/office/officeart/2005/8/layout/orgChart1"/>
    <dgm:cxn modelId="{4C59B2EE-9F4B-4C53-BBCD-5059D48B4189}" type="presOf" srcId="{76FA3CB2-ADA9-4A2A-9620-74C863173D39}" destId="{94CCAEFB-8E51-4EFB-9B29-CE235E492B9D}" srcOrd="1" destOrd="0" presId="urn:microsoft.com/office/officeart/2005/8/layout/orgChart1"/>
    <dgm:cxn modelId="{CD07C6CF-D661-4925-974B-D08FECBA54D0}" type="presParOf" srcId="{6CB5C74A-429C-44A6-A51D-E7A8B29AA124}" destId="{283D5162-8E51-49F3-BA8C-2B4E7AE73640}" srcOrd="0" destOrd="0" presId="urn:microsoft.com/office/officeart/2005/8/layout/orgChart1"/>
    <dgm:cxn modelId="{5698CA0D-582B-4180-9ADC-6B06003B9A12}" type="presParOf" srcId="{283D5162-8E51-49F3-BA8C-2B4E7AE73640}" destId="{4AFE6004-6D52-4BD7-8C71-D38AB589E53A}" srcOrd="0" destOrd="0" presId="urn:microsoft.com/office/officeart/2005/8/layout/orgChart1"/>
    <dgm:cxn modelId="{3CF8AEBF-54DD-4D04-822C-136695DFE8FF}" type="presParOf" srcId="{4AFE6004-6D52-4BD7-8C71-D38AB589E53A}" destId="{76BA5D92-9516-4F12-81B0-9C4326825041}" srcOrd="0" destOrd="0" presId="urn:microsoft.com/office/officeart/2005/8/layout/orgChart1"/>
    <dgm:cxn modelId="{95A255DE-BDAB-4FFF-8D32-6CEE47AD9341}" type="presParOf" srcId="{4AFE6004-6D52-4BD7-8C71-D38AB589E53A}" destId="{68D22C6D-0195-4227-AF18-8E407F7400A7}" srcOrd="1" destOrd="0" presId="urn:microsoft.com/office/officeart/2005/8/layout/orgChart1"/>
    <dgm:cxn modelId="{45989661-D8F0-44A1-BA51-BC4AC2A802B9}" type="presParOf" srcId="{283D5162-8E51-49F3-BA8C-2B4E7AE73640}" destId="{69BBBA73-0D28-4185-BDBE-9406EA695FCF}" srcOrd="1" destOrd="0" presId="urn:microsoft.com/office/officeart/2005/8/layout/orgChart1"/>
    <dgm:cxn modelId="{37AEE991-C017-4459-ACF1-B0B1B87DA72D}" type="presParOf" srcId="{69BBBA73-0D28-4185-BDBE-9406EA695FCF}" destId="{BF5F64B7-B565-4A41-8A76-3E9FEA37686F}" srcOrd="0" destOrd="0" presId="urn:microsoft.com/office/officeart/2005/8/layout/orgChart1"/>
    <dgm:cxn modelId="{0C64C2A8-E078-4A95-8D3D-59B1A9CF5598}" type="presParOf" srcId="{69BBBA73-0D28-4185-BDBE-9406EA695FCF}" destId="{FF8D4667-5F6A-4C29-BD1C-E42241DE99BD}" srcOrd="1" destOrd="0" presId="urn:microsoft.com/office/officeart/2005/8/layout/orgChart1"/>
    <dgm:cxn modelId="{1864FAE4-011A-496C-8E12-78B5FCE5CB7E}" type="presParOf" srcId="{FF8D4667-5F6A-4C29-BD1C-E42241DE99BD}" destId="{06820D51-192F-4977-9FF8-34A7AD8CE75D}" srcOrd="0" destOrd="0" presId="urn:microsoft.com/office/officeart/2005/8/layout/orgChart1"/>
    <dgm:cxn modelId="{8ADAAD42-3DF7-4F60-9DBD-05086144A8A6}" type="presParOf" srcId="{06820D51-192F-4977-9FF8-34A7AD8CE75D}" destId="{877CDD9B-C0C0-4172-956E-F84C5F324673}" srcOrd="0" destOrd="0" presId="urn:microsoft.com/office/officeart/2005/8/layout/orgChart1"/>
    <dgm:cxn modelId="{581DD2F1-60EB-4676-BD10-C24A83F1BDE1}" type="presParOf" srcId="{06820D51-192F-4977-9FF8-34A7AD8CE75D}" destId="{94CCAEFB-8E51-4EFB-9B29-CE235E492B9D}" srcOrd="1" destOrd="0" presId="urn:microsoft.com/office/officeart/2005/8/layout/orgChart1"/>
    <dgm:cxn modelId="{10C6BAD5-6C8A-4D6B-AC6F-F035FD52DC3E}" type="presParOf" srcId="{FF8D4667-5F6A-4C29-BD1C-E42241DE99BD}" destId="{FD11D24C-9CE0-4A4B-A88B-21694C30908A}" srcOrd="1" destOrd="0" presId="urn:microsoft.com/office/officeart/2005/8/layout/orgChart1"/>
    <dgm:cxn modelId="{4BEE5F75-E3EC-4045-B4B3-14E39C4C2A4E}" type="presParOf" srcId="{FF8D4667-5F6A-4C29-BD1C-E42241DE99BD}" destId="{5FB6E7E1-E58A-4853-8F63-C45CB5136815}" srcOrd="2" destOrd="0" presId="urn:microsoft.com/office/officeart/2005/8/layout/orgChart1"/>
    <dgm:cxn modelId="{BF52E825-5B78-429F-8944-A897334C00A6}" type="presParOf" srcId="{69BBBA73-0D28-4185-BDBE-9406EA695FCF}" destId="{F8E731D4-23D0-4501-9F9C-997A47EACE8B}" srcOrd="2" destOrd="0" presId="urn:microsoft.com/office/officeart/2005/8/layout/orgChart1"/>
    <dgm:cxn modelId="{7D986CB0-7648-4906-BBF5-F37B2C1B5253}" type="presParOf" srcId="{69BBBA73-0D28-4185-BDBE-9406EA695FCF}" destId="{A246CCC0-FD40-48E9-956E-D9FF49EC8F71}" srcOrd="3" destOrd="0" presId="urn:microsoft.com/office/officeart/2005/8/layout/orgChart1"/>
    <dgm:cxn modelId="{3BE72F0A-C00D-4DF8-8B1A-4A86994FBE1D}" type="presParOf" srcId="{A246CCC0-FD40-48E9-956E-D9FF49EC8F71}" destId="{81C0C0D9-5D60-4D55-9281-047557F6F0B3}" srcOrd="0" destOrd="0" presId="urn:microsoft.com/office/officeart/2005/8/layout/orgChart1"/>
    <dgm:cxn modelId="{39D132AA-C9F7-46B9-80F4-A65817B4D07B}" type="presParOf" srcId="{81C0C0D9-5D60-4D55-9281-047557F6F0B3}" destId="{7EF3E918-B0C4-4A9A-9C56-DCAA726142ED}" srcOrd="0" destOrd="0" presId="urn:microsoft.com/office/officeart/2005/8/layout/orgChart1"/>
    <dgm:cxn modelId="{65BD7EEE-E321-42FE-96F1-F67526FE675E}" type="presParOf" srcId="{81C0C0D9-5D60-4D55-9281-047557F6F0B3}" destId="{68F1BA79-34E1-4BBA-ACD4-20A1A70F7AE5}" srcOrd="1" destOrd="0" presId="urn:microsoft.com/office/officeart/2005/8/layout/orgChart1"/>
    <dgm:cxn modelId="{CEBDC111-F2CD-4906-A893-F53790CBEAFD}" type="presParOf" srcId="{A246CCC0-FD40-48E9-956E-D9FF49EC8F71}" destId="{F7E2B299-8B90-490A-B0AE-6629799E10A0}" srcOrd="1" destOrd="0" presId="urn:microsoft.com/office/officeart/2005/8/layout/orgChart1"/>
    <dgm:cxn modelId="{39B9C82A-F94B-4C3D-A45F-AD34F1FF4EE7}" type="presParOf" srcId="{A246CCC0-FD40-48E9-956E-D9FF49EC8F71}" destId="{1086B320-8937-4EC8-903D-6768EFFF69BC}" srcOrd="2" destOrd="0" presId="urn:microsoft.com/office/officeart/2005/8/layout/orgChart1"/>
    <dgm:cxn modelId="{DF0B4CBC-F3A4-4F1A-AFFF-3021F445B42C}" type="presParOf" srcId="{69BBBA73-0D28-4185-BDBE-9406EA695FCF}" destId="{1778D502-E16E-44D3-8597-2C818A4C9BEE}" srcOrd="4" destOrd="0" presId="urn:microsoft.com/office/officeart/2005/8/layout/orgChart1"/>
    <dgm:cxn modelId="{B4E5826D-0ABB-4819-BB5D-A4C7B8546435}" type="presParOf" srcId="{69BBBA73-0D28-4185-BDBE-9406EA695FCF}" destId="{937B3C5D-6D7D-4D3E-A6B5-0CFB30508D60}" srcOrd="5" destOrd="0" presId="urn:microsoft.com/office/officeart/2005/8/layout/orgChart1"/>
    <dgm:cxn modelId="{02512AD9-B846-49FD-8FBE-133248FED364}" type="presParOf" srcId="{937B3C5D-6D7D-4D3E-A6B5-0CFB30508D60}" destId="{EDCA8A85-D910-4E15-A196-7E5E38B2610E}" srcOrd="0" destOrd="0" presId="urn:microsoft.com/office/officeart/2005/8/layout/orgChart1"/>
    <dgm:cxn modelId="{3450C7A5-3D86-4871-8C0B-EA68FCDEB34D}" type="presParOf" srcId="{EDCA8A85-D910-4E15-A196-7E5E38B2610E}" destId="{B26AB749-83D3-494E-A86C-24FA3FA2DD19}" srcOrd="0" destOrd="0" presId="urn:microsoft.com/office/officeart/2005/8/layout/orgChart1"/>
    <dgm:cxn modelId="{FF6A6DD3-9FF7-4B50-B85E-7ADBDEAE6C0D}" type="presParOf" srcId="{EDCA8A85-D910-4E15-A196-7E5E38B2610E}" destId="{87A6AD04-E05D-4CFE-A455-6118229A4A54}" srcOrd="1" destOrd="0" presId="urn:microsoft.com/office/officeart/2005/8/layout/orgChart1"/>
    <dgm:cxn modelId="{68A46196-452D-4559-9002-823409CFE0B7}" type="presParOf" srcId="{937B3C5D-6D7D-4D3E-A6B5-0CFB30508D60}" destId="{AFDF115D-522E-4BAF-A419-1B4BD7E458D2}" srcOrd="1" destOrd="0" presId="urn:microsoft.com/office/officeart/2005/8/layout/orgChart1"/>
    <dgm:cxn modelId="{F77773E1-EF73-4BCF-BA3F-52A6B8AED8DF}" type="presParOf" srcId="{937B3C5D-6D7D-4D3E-A6B5-0CFB30508D60}" destId="{DB5CE5AF-1192-4F8B-A44E-BE2F735523BB}" srcOrd="2" destOrd="0" presId="urn:microsoft.com/office/officeart/2005/8/layout/orgChart1"/>
    <dgm:cxn modelId="{271ED43F-FFC5-47AF-AE54-5CD906EDC7DE}" type="presParOf" srcId="{283D5162-8E51-49F3-BA8C-2B4E7AE73640}" destId="{221FE22B-FE10-46DB-8DB6-C3884290429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7805FC-0553-451F-B453-229EF9161AEB}" type="doc">
      <dgm:prSet loTypeId="urn:microsoft.com/office/officeart/2005/8/layout/orgChart1" loCatId="hierarchy" qsTypeId="urn:microsoft.com/office/officeart/2005/8/quickstyle/simple1" qsCatId="simple" csTypeId="urn:microsoft.com/office/officeart/2005/8/colors/colorful4" csCatId="colorful" phldr="1"/>
      <dgm:spPr/>
      <dgm:t>
        <a:bodyPr/>
        <a:lstStyle/>
        <a:p>
          <a:endParaRPr lang="en-US"/>
        </a:p>
      </dgm:t>
    </dgm:pt>
    <dgm:pt modelId="{D1D4B69B-AE08-4406-8106-5A4B30053228}">
      <dgm:prSet phldrT="[نص]"/>
      <dgm:spPr/>
      <dgm:t>
        <a:bodyPr/>
        <a:lstStyle/>
        <a:p>
          <a:r>
            <a:rPr lang="ar-EG" b="1" dirty="0"/>
            <a:t>الرقابة حسب الزمن</a:t>
          </a:r>
          <a:endParaRPr lang="en-US" b="1" dirty="0"/>
        </a:p>
      </dgm:t>
    </dgm:pt>
    <dgm:pt modelId="{AE0E6126-597A-4D26-AFF9-8C1DFADB260C}" type="parTrans" cxnId="{44161C95-4B0E-4DBC-BCC4-B45092D7460B}">
      <dgm:prSet/>
      <dgm:spPr/>
      <dgm:t>
        <a:bodyPr/>
        <a:lstStyle/>
        <a:p>
          <a:endParaRPr lang="en-US" b="1"/>
        </a:p>
      </dgm:t>
    </dgm:pt>
    <dgm:pt modelId="{387D2F07-3046-4A4C-9D9D-490F507F8D38}" type="sibTrans" cxnId="{44161C95-4B0E-4DBC-BCC4-B45092D7460B}">
      <dgm:prSet/>
      <dgm:spPr/>
      <dgm:t>
        <a:bodyPr/>
        <a:lstStyle/>
        <a:p>
          <a:endParaRPr lang="en-US" b="1"/>
        </a:p>
      </dgm:t>
    </dgm:pt>
    <dgm:pt modelId="{3F571EF4-EEC6-4104-AD91-A96B6D448419}">
      <dgm:prSet phldrT="[نص]"/>
      <dgm:spPr/>
      <dgm:t>
        <a:bodyPr/>
        <a:lstStyle/>
        <a:p>
          <a:r>
            <a:rPr lang="ar-EG" b="1" dirty="0"/>
            <a:t>الدورية</a:t>
          </a:r>
          <a:endParaRPr lang="en-US" b="1" dirty="0"/>
        </a:p>
      </dgm:t>
    </dgm:pt>
    <dgm:pt modelId="{526D1956-A022-4D93-8F51-213A2933DA6D}" type="parTrans" cxnId="{FD2FC331-DBC5-433F-8325-A74FD3E0079B}">
      <dgm:prSet/>
      <dgm:spPr/>
      <dgm:t>
        <a:bodyPr/>
        <a:lstStyle/>
        <a:p>
          <a:endParaRPr lang="en-US" b="1"/>
        </a:p>
      </dgm:t>
    </dgm:pt>
    <dgm:pt modelId="{08BA7226-3D3C-414D-9B88-43F7D7172C29}" type="sibTrans" cxnId="{FD2FC331-DBC5-433F-8325-A74FD3E0079B}">
      <dgm:prSet/>
      <dgm:spPr/>
      <dgm:t>
        <a:bodyPr/>
        <a:lstStyle/>
        <a:p>
          <a:endParaRPr lang="en-US" b="1"/>
        </a:p>
      </dgm:t>
    </dgm:pt>
    <dgm:pt modelId="{B37AF255-4B72-46EF-BAAF-8A16D8DCAAA3}">
      <dgm:prSet phldrT="[نص]"/>
      <dgm:spPr/>
      <dgm:t>
        <a:bodyPr/>
        <a:lstStyle/>
        <a:p>
          <a:r>
            <a:rPr lang="ar-EG" b="1" dirty="0"/>
            <a:t>المفاجئة</a:t>
          </a:r>
          <a:endParaRPr lang="en-US" b="1" dirty="0"/>
        </a:p>
      </dgm:t>
    </dgm:pt>
    <dgm:pt modelId="{1A2214D4-B74F-4789-8BEE-44244D8255B0}" type="parTrans" cxnId="{260FCB7A-D426-4CCC-8C88-63F63FA01BD5}">
      <dgm:prSet/>
      <dgm:spPr/>
      <dgm:t>
        <a:bodyPr/>
        <a:lstStyle/>
        <a:p>
          <a:endParaRPr lang="en-US" b="1"/>
        </a:p>
      </dgm:t>
    </dgm:pt>
    <dgm:pt modelId="{FE49FB46-E84F-4868-88CD-AAEFD9646DCE}" type="sibTrans" cxnId="{260FCB7A-D426-4CCC-8C88-63F63FA01BD5}">
      <dgm:prSet/>
      <dgm:spPr/>
      <dgm:t>
        <a:bodyPr/>
        <a:lstStyle/>
        <a:p>
          <a:endParaRPr lang="en-US" b="1"/>
        </a:p>
      </dgm:t>
    </dgm:pt>
    <dgm:pt modelId="{76FA3CB2-ADA9-4A2A-9620-74C863173D39}">
      <dgm:prSet phldrT="[نص]"/>
      <dgm:spPr/>
      <dgm:t>
        <a:bodyPr/>
        <a:lstStyle/>
        <a:p>
          <a:r>
            <a:rPr lang="ar-EG" b="1" dirty="0"/>
            <a:t>المستمرة</a:t>
          </a:r>
          <a:endParaRPr lang="en-US" b="1" dirty="0"/>
        </a:p>
      </dgm:t>
    </dgm:pt>
    <dgm:pt modelId="{6399C016-ACC8-4D7B-B66C-CE7B5F6696EA}" type="sibTrans" cxnId="{978CAF12-5546-401A-B64A-DE3246B16123}">
      <dgm:prSet/>
      <dgm:spPr/>
      <dgm:t>
        <a:bodyPr/>
        <a:lstStyle/>
        <a:p>
          <a:endParaRPr lang="en-US" b="1"/>
        </a:p>
      </dgm:t>
    </dgm:pt>
    <dgm:pt modelId="{434C039F-8170-4BB2-A2A4-726D020C096A}" type="parTrans" cxnId="{978CAF12-5546-401A-B64A-DE3246B16123}">
      <dgm:prSet/>
      <dgm:spPr/>
      <dgm:t>
        <a:bodyPr/>
        <a:lstStyle/>
        <a:p>
          <a:endParaRPr lang="en-US" b="1"/>
        </a:p>
      </dgm:t>
    </dgm:pt>
    <dgm:pt modelId="{6CB5C74A-429C-44A6-A51D-E7A8B29AA124}" type="pres">
      <dgm:prSet presAssocID="{3C7805FC-0553-451F-B453-229EF9161AEB}" presName="hierChild1" presStyleCnt="0">
        <dgm:presLayoutVars>
          <dgm:orgChart val="1"/>
          <dgm:chPref val="1"/>
          <dgm:dir/>
          <dgm:animOne val="branch"/>
          <dgm:animLvl val="lvl"/>
          <dgm:resizeHandles/>
        </dgm:presLayoutVars>
      </dgm:prSet>
      <dgm:spPr/>
    </dgm:pt>
    <dgm:pt modelId="{283D5162-8E51-49F3-BA8C-2B4E7AE73640}" type="pres">
      <dgm:prSet presAssocID="{D1D4B69B-AE08-4406-8106-5A4B30053228}" presName="hierRoot1" presStyleCnt="0">
        <dgm:presLayoutVars>
          <dgm:hierBranch val="init"/>
        </dgm:presLayoutVars>
      </dgm:prSet>
      <dgm:spPr/>
    </dgm:pt>
    <dgm:pt modelId="{4AFE6004-6D52-4BD7-8C71-D38AB589E53A}" type="pres">
      <dgm:prSet presAssocID="{D1D4B69B-AE08-4406-8106-5A4B30053228}" presName="rootComposite1" presStyleCnt="0"/>
      <dgm:spPr/>
    </dgm:pt>
    <dgm:pt modelId="{76BA5D92-9516-4F12-81B0-9C4326825041}" type="pres">
      <dgm:prSet presAssocID="{D1D4B69B-AE08-4406-8106-5A4B30053228}" presName="rootText1" presStyleLbl="node0" presStyleIdx="0" presStyleCnt="1" custScaleX="266664">
        <dgm:presLayoutVars>
          <dgm:chPref val="3"/>
        </dgm:presLayoutVars>
      </dgm:prSet>
      <dgm:spPr/>
    </dgm:pt>
    <dgm:pt modelId="{68D22C6D-0195-4227-AF18-8E407F7400A7}" type="pres">
      <dgm:prSet presAssocID="{D1D4B69B-AE08-4406-8106-5A4B30053228}" presName="rootConnector1" presStyleLbl="node1" presStyleIdx="0" presStyleCnt="0"/>
      <dgm:spPr/>
    </dgm:pt>
    <dgm:pt modelId="{69BBBA73-0D28-4185-BDBE-9406EA695FCF}" type="pres">
      <dgm:prSet presAssocID="{D1D4B69B-AE08-4406-8106-5A4B30053228}" presName="hierChild2" presStyleCnt="0"/>
      <dgm:spPr/>
    </dgm:pt>
    <dgm:pt modelId="{BF5F64B7-B565-4A41-8A76-3E9FEA37686F}" type="pres">
      <dgm:prSet presAssocID="{434C039F-8170-4BB2-A2A4-726D020C096A}" presName="Name37" presStyleLbl="parChTrans1D2" presStyleIdx="0" presStyleCnt="3"/>
      <dgm:spPr/>
    </dgm:pt>
    <dgm:pt modelId="{FF8D4667-5F6A-4C29-BD1C-E42241DE99BD}" type="pres">
      <dgm:prSet presAssocID="{76FA3CB2-ADA9-4A2A-9620-74C863173D39}" presName="hierRoot2" presStyleCnt="0">
        <dgm:presLayoutVars>
          <dgm:hierBranch val="init"/>
        </dgm:presLayoutVars>
      </dgm:prSet>
      <dgm:spPr/>
    </dgm:pt>
    <dgm:pt modelId="{06820D51-192F-4977-9FF8-34A7AD8CE75D}" type="pres">
      <dgm:prSet presAssocID="{76FA3CB2-ADA9-4A2A-9620-74C863173D39}" presName="rootComposite" presStyleCnt="0"/>
      <dgm:spPr/>
    </dgm:pt>
    <dgm:pt modelId="{877CDD9B-C0C0-4172-956E-F84C5F324673}" type="pres">
      <dgm:prSet presAssocID="{76FA3CB2-ADA9-4A2A-9620-74C863173D39}" presName="rootText" presStyleLbl="node2" presStyleIdx="0" presStyleCnt="3">
        <dgm:presLayoutVars>
          <dgm:chPref val="3"/>
        </dgm:presLayoutVars>
      </dgm:prSet>
      <dgm:spPr/>
    </dgm:pt>
    <dgm:pt modelId="{94CCAEFB-8E51-4EFB-9B29-CE235E492B9D}" type="pres">
      <dgm:prSet presAssocID="{76FA3CB2-ADA9-4A2A-9620-74C863173D39}" presName="rootConnector" presStyleLbl="node2" presStyleIdx="0" presStyleCnt="3"/>
      <dgm:spPr/>
    </dgm:pt>
    <dgm:pt modelId="{FD11D24C-9CE0-4A4B-A88B-21694C30908A}" type="pres">
      <dgm:prSet presAssocID="{76FA3CB2-ADA9-4A2A-9620-74C863173D39}" presName="hierChild4" presStyleCnt="0"/>
      <dgm:spPr/>
    </dgm:pt>
    <dgm:pt modelId="{5FB6E7E1-E58A-4853-8F63-C45CB5136815}" type="pres">
      <dgm:prSet presAssocID="{76FA3CB2-ADA9-4A2A-9620-74C863173D39}" presName="hierChild5" presStyleCnt="0"/>
      <dgm:spPr/>
    </dgm:pt>
    <dgm:pt modelId="{F8E731D4-23D0-4501-9F9C-997A47EACE8B}" type="pres">
      <dgm:prSet presAssocID="{526D1956-A022-4D93-8F51-213A2933DA6D}" presName="Name37" presStyleLbl="parChTrans1D2" presStyleIdx="1" presStyleCnt="3"/>
      <dgm:spPr/>
    </dgm:pt>
    <dgm:pt modelId="{A246CCC0-FD40-48E9-956E-D9FF49EC8F71}" type="pres">
      <dgm:prSet presAssocID="{3F571EF4-EEC6-4104-AD91-A96B6D448419}" presName="hierRoot2" presStyleCnt="0">
        <dgm:presLayoutVars>
          <dgm:hierBranch val="init"/>
        </dgm:presLayoutVars>
      </dgm:prSet>
      <dgm:spPr/>
    </dgm:pt>
    <dgm:pt modelId="{81C0C0D9-5D60-4D55-9281-047557F6F0B3}" type="pres">
      <dgm:prSet presAssocID="{3F571EF4-EEC6-4104-AD91-A96B6D448419}" presName="rootComposite" presStyleCnt="0"/>
      <dgm:spPr/>
    </dgm:pt>
    <dgm:pt modelId="{7EF3E918-B0C4-4A9A-9C56-DCAA726142ED}" type="pres">
      <dgm:prSet presAssocID="{3F571EF4-EEC6-4104-AD91-A96B6D448419}" presName="rootText" presStyleLbl="node2" presStyleIdx="1" presStyleCnt="3">
        <dgm:presLayoutVars>
          <dgm:chPref val="3"/>
        </dgm:presLayoutVars>
      </dgm:prSet>
      <dgm:spPr/>
    </dgm:pt>
    <dgm:pt modelId="{68F1BA79-34E1-4BBA-ACD4-20A1A70F7AE5}" type="pres">
      <dgm:prSet presAssocID="{3F571EF4-EEC6-4104-AD91-A96B6D448419}" presName="rootConnector" presStyleLbl="node2" presStyleIdx="1" presStyleCnt="3"/>
      <dgm:spPr/>
    </dgm:pt>
    <dgm:pt modelId="{F7E2B299-8B90-490A-B0AE-6629799E10A0}" type="pres">
      <dgm:prSet presAssocID="{3F571EF4-EEC6-4104-AD91-A96B6D448419}" presName="hierChild4" presStyleCnt="0"/>
      <dgm:spPr/>
    </dgm:pt>
    <dgm:pt modelId="{1086B320-8937-4EC8-903D-6768EFFF69BC}" type="pres">
      <dgm:prSet presAssocID="{3F571EF4-EEC6-4104-AD91-A96B6D448419}" presName="hierChild5" presStyleCnt="0"/>
      <dgm:spPr/>
    </dgm:pt>
    <dgm:pt modelId="{1778D502-E16E-44D3-8597-2C818A4C9BEE}" type="pres">
      <dgm:prSet presAssocID="{1A2214D4-B74F-4789-8BEE-44244D8255B0}" presName="Name37" presStyleLbl="parChTrans1D2" presStyleIdx="2" presStyleCnt="3"/>
      <dgm:spPr/>
    </dgm:pt>
    <dgm:pt modelId="{937B3C5D-6D7D-4D3E-A6B5-0CFB30508D60}" type="pres">
      <dgm:prSet presAssocID="{B37AF255-4B72-46EF-BAAF-8A16D8DCAAA3}" presName="hierRoot2" presStyleCnt="0">
        <dgm:presLayoutVars>
          <dgm:hierBranch val="init"/>
        </dgm:presLayoutVars>
      </dgm:prSet>
      <dgm:spPr/>
    </dgm:pt>
    <dgm:pt modelId="{EDCA8A85-D910-4E15-A196-7E5E38B2610E}" type="pres">
      <dgm:prSet presAssocID="{B37AF255-4B72-46EF-BAAF-8A16D8DCAAA3}" presName="rootComposite" presStyleCnt="0"/>
      <dgm:spPr/>
    </dgm:pt>
    <dgm:pt modelId="{B26AB749-83D3-494E-A86C-24FA3FA2DD19}" type="pres">
      <dgm:prSet presAssocID="{B37AF255-4B72-46EF-BAAF-8A16D8DCAAA3}" presName="rootText" presStyleLbl="node2" presStyleIdx="2" presStyleCnt="3">
        <dgm:presLayoutVars>
          <dgm:chPref val="3"/>
        </dgm:presLayoutVars>
      </dgm:prSet>
      <dgm:spPr/>
    </dgm:pt>
    <dgm:pt modelId="{87A6AD04-E05D-4CFE-A455-6118229A4A54}" type="pres">
      <dgm:prSet presAssocID="{B37AF255-4B72-46EF-BAAF-8A16D8DCAAA3}" presName="rootConnector" presStyleLbl="node2" presStyleIdx="2" presStyleCnt="3"/>
      <dgm:spPr/>
    </dgm:pt>
    <dgm:pt modelId="{AFDF115D-522E-4BAF-A419-1B4BD7E458D2}" type="pres">
      <dgm:prSet presAssocID="{B37AF255-4B72-46EF-BAAF-8A16D8DCAAA3}" presName="hierChild4" presStyleCnt="0"/>
      <dgm:spPr/>
    </dgm:pt>
    <dgm:pt modelId="{DB5CE5AF-1192-4F8B-A44E-BE2F735523BB}" type="pres">
      <dgm:prSet presAssocID="{B37AF255-4B72-46EF-BAAF-8A16D8DCAAA3}" presName="hierChild5" presStyleCnt="0"/>
      <dgm:spPr/>
    </dgm:pt>
    <dgm:pt modelId="{221FE22B-FE10-46DB-8DB6-C38842904298}" type="pres">
      <dgm:prSet presAssocID="{D1D4B69B-AE08-4406-8106-5A4B30053228}" presName="hierChild3" presStyleCnt="0"/>
      <dgm:spPr/>
    </dgm:pt>
  </dgm:ptLst>
  <dgm:cxnLst>
    <dgm:cxn modelId="{5734CD09-6710-4415-911A-2F21359911DD}" type="presOf" srcId="{1A2214D4-B74F-4789-8BEE-44244D8255B0}" destId="{1778D502-E16E-44D3-8597-2C818A4C9BEE}" srcOrd="0" destOrd="0" presId="urn:microsoft.com/office/officeart/2005/8/layout/orgChart1"/>
    <dgm:cxn modelId="{978CAF12-5546-401A-B64A-DE3246B16123}" srcId="{D1D4B69B-AE08-4406-8106-5A4B30053228}" destId="{76FA3CB2-ADA9-4A2A-9620-74C863173D39}" srcOrd="0" destOrd="0" parTransId="{434C039F-8170-4BB2-A2A4-726D020C096A}" sibTransId="{6399C016-ACC8-4D7B-B66C-CE7B5F6696EA}"/>
    <dgm:cxn modelId="{FD2FC331-DBC5-433F-8325-A74FD3E0079B}" srcId="{D1D4B69B-AE08-4406-8106-5A4B30053228}" destId="{3F571EF4-EEC6-4104-AD91-A96B6D448419}" srcOrd="1" destOrd="0" parTransId="{526D1956-A022-4D93-8F51-213A2933DA6D}" sibTransId="{08BA7226-3D3C-414D-9B88-43F7D7172C29}"/>
    <dgm:cxn modelId="{AA0EA373-7463-4903-AEB1-48D4949B6302}" type="presOf" srcId="{3F571EF4-EEC6-4104-AD91-A96B6D448419}" destId="{7EF3E918-B0C4-4A9A-9C56-DCAA726142ED}" srcOrd="0" destOrd="0" presId="urn:microsoft.com/office/officeart/2005/8/layout/orgChart1"/>
    <dgm:cxn modelId="{260FCB7A-D426-4CCC-8C88-63F63FA01BD5}" srcId="{D1D4B69B-AE08-4406-8106-5A4B30053228}" destId="{B37AF255-4B72-46EF-BAAF-8A16D8DCAAA3}" srcOrd="2" destOrd="0" parTransId="{1A2214D4-B74F-4789-8BEE-44244D8255B0}" sibTransId="{FE49FB46-E84F-4868-88CD-AAEFD9646DCE}"/>
    <dgm:cxn modelId="{764EED8B-11FF-417F-B5A8-F53C28857058}" type="presOf" srcId="{B37AF255-4B72-46EF-BAAF-8A16D8DCAAA3}" destId="{87A6AD04-E05D-4CFE-A455-6118229A4A54}" srcOrd="1" destOrd="0" presId="urn:microsoft.com/office/officeart/2005/8/layout/orgChart1"/>
    <dgm:cxn modelId="{07A83293-658C-40F0-943F-102175450C09}" type="presOf" srcId="{B37AF255-4B72-46EF-BAAF-8A16D8DCAAA3}" destId="{B26AB749-83D3-494E-A86C-24FA3FA2DD19}" srcOrd="0" destOrd="0" presId="urn:microsoft.com/office/officeart/2005/8/layout/orgChart1"/>
    <dgm:cxn modelId="{44161C95-4B0E-4DBC-BCC4-B45092D7460B}" srcId="{3C7805FC-0553-451F-B453-229EF9161AEB}" destId="{D1D4B69B-AE08-4406-8106-5A4B30053228}" srcOrd="0" destOrd="0" parTransId="{AE0E6126-597A-4D26-AFF9-8C1DFADB260C}" sibTransId="{387D2F07-3046-4A4C-9D9D-490F507F8D38}"/>
    <dgm:cxn modelId="{73C91699-1867-4DA6-907A-17A6AD7D1816}" type="presOf" srcId="{526D1956-A022-4D93-8F51-213A2933DA6D}" destId="{F8E731D4-23D0-4501-9F9C-997A47EACE8B}" srcOrd="0" destOrd="0" presId="urn:microsoft.com/office/officeart/2005/8/layout/orgChart1"/>
    <dgm:cxn modelId="{227E0CA5-407C-4943-97B9-1A5EE127F8D7}" type="presOf" srcId="{D1D4B69B-AE08-4406-8106-5A4B30053228}" destId="{68D22C6D-0195-4227-AF18-8E407F7400A7}" srcOrd="1" destOrd="0" presId="urn:microsoft.com/office/officeart/2005/8/layout/orgChart1"/>
    <dgm:cxn modelId="{B0A60AC4-09B6-4C66-8383-4A5EAB97A842}" type="presOf" srcId="{3F571EF4-EEC6-4104-AD91-A96B6D448419}" destId="{68F1BA79-34E1-4BBA-ACD4-20A1A70F7AE5}" srcOrd="1" destOrd="0" presId="urn:microsoft.com/office/officeart/2005/8/layout/orgChart1"/>
    <dgm:cxn modelId="{157468C9-2B66-4BC1-864D-B46223D30E8A}" type="presOf" srcId="{76FA3CB2-ADA9-4A2A-9620-74C863173D39}" destId="{877CDD9B-C0C0-4172-956E-F84C5F324673}" srcOrd="0" destOrd="0" presId="urn:microsoft.com/office/officeart/2005/8/layout/orgChart1"/>
    <dgm:cxn modelId="{E65F44D7-E2DE-40B0-8F1B-F11DB54B432E}" type="presOf" srcId="{434C039F-8170-4BB2-A2A4-726D020C096A}" destId="{BF5F64B7-B565-4A41-8A76-3E9FEA37686F}" srcOrd="0" destOrd="0" presId="urn:microsoft.com/office/officeart/2005/8/layout/orgChart1"/>
    <dgm:cxn modelId="{D486FAD7-ACF7-434C-8F80-6A76189E528C}" type="presOf" srcId="{3C7805FC-0553-451F-B453-229EF9161AEB}" destId="{6CB5C74A-429C-44A6-A51D-E7A8B29AA124}" srcOrd="0" destOrd="0" presId="urn:microsoft.com/office/officeart/2005/8/layout/orgChart1"/>
    <dgm:cxn modelId="{6EE3C8ED-F9F3-43FF-B7DC-AE3F83C957EC}" type="presOf" srcId="{D1D4B69B-AE08-4406-8106-5A4B30053228}" destId="{76BA5D92-9516-4F12-81B0-9C4326825041}" srcOrd="0" destOrd="0" presId="urn:microsoft.com/office/officeart/2005/8/layout/orgChart1"/>
    <dgm:cxn modelId="{4C59B2EE-9F4B-4C53-BBCD-5059D48B4189}" type="presOf" srcId="{76FA3CB2-ADA9-4A2A-9620-74C863173D39}" destId="{94CCAEFB-8E51-4EFB-9B29-CE235E492B9D}" srcOrd="1" destOrd="0" presId="urn:microsoft.com/office/officeart/2005/8/layout/orgChart1"/>
    <dgm:cxn modelId="{CD07C6CF-D661-4925-974B-D08FECBA54D0}" type="presParOf" srcId="{6CB5C74A-429C-44A6-A51D-E7A8B29AA124}" destId="{283D5162-8E51-49F3-BA8C-2B4E7AE73640}" srcOrd="0" destOrd="0" presId="urn:microsoft.com/office/officeart/2005/8/layout/orgChart1"/>
    <dgm:cxn modelId="{5698CA0D-582B-4180-9ADC-6B06003B9A12}" type="presParOf" srcId="{283D5162-8E51-49F3-BA8C-2B4E7AE73640}" destId="{4AFE6004-6D52-4BD7-8C71-D38AB589E53A}" srcOrd="0" destOrd="0" presId="urn:microsoft.com/office/officeart/2005/8/layout/orgChart1"/>
    <dgm:cxn modelId="{3CF8AEBF-54DD-4D04-822C-136695DFE8FF}" type="presParOf" srcId="{4AFE6004-6D52-4BD7-8C71-D38AB589E53A}" destId="{76BA5D92-9516-4F12-81B0-9C4326825041}" srcOrd="0" destOrd="0" presId="urn:microsoft.com/office/officeart/2005/8/layout/orgChart1"/>
    <dgm:cxn modelId="{95A255DE-BDAB-4FFF-8D32-6CEE47AD9341}" type="presParOf" srcId="{4AFE6004-6D52-4BD7-8C71-D38AB589E53A}" destId="{68D22C6D-0195-4227-AF18-8E407F7400A7}" srcOrd="1" destOrd="0" presId="urn:microsoft.com/office/officeart/2005/8/layout/orgChart1"/>
    <dgm:cxn modelId="{45989661-D8F0-44A1-BA51-BC4AC2A802B9}" type="presParOf" srcId="{283D5162-8E51-49F3-BA8C-2B4E7AE73640}" destId="{69BBBA73-0D28-4185-BDBE-9406EA695FCF}" srcOrd="1" destOrd="0" presId="urn:microsoft.com/office/officeart/2005/8/layout/orgChart1"/>
    <dgm:cxn modelId="{37AEE991-C017-4459-ACF1-B0B1B87DA72D}" type="presParOf" srcId="{69BBBA73-0D28-4185-BDBE-9406EA695FCF}" destId="{BF5F64B7-B565-4A41-8A76-3E9FEA37686F}" srcOrd="0" destOrd="0" presId="urn:microsoft.com/office/officeart/2005/8/layout/orgChart1"/>
    <dgm:cxn modelId="{0C64C2A8-E078-4A95-8D3D-59B1A9CF5598}" type="presParOf" srcId="{69BBBA73-0D28-4185-BDBE-9406EA695FCF}" destId="{FF8D4667-5F6A-4C29-BD1C-E42241DE99BD}" srcOrd="1" destOrd="0" presId="urn:microsoft.com/office/officeart/2005/8/layout/orgChart1"/>
    <dgm:cxn modelId="{1864FAE4-011A-496C-8E12-78B5FCE5CB7E}" type="presParOf" srcId="{FF8D4667-5F6A-4C29-BD1C-E42241DE99BD}" destId="{06820D51-192F-4977-9FF8-34A7AD8CE75D}" srcOrd="0" destOrd="0" presId="urn:microsoft.com/office/officeart/2005/8/layout/orgChart1"/>
    <dgm:cxn modelId="{8ADAAD42-3DF7-4F60-9DBD-05086144A8A6}" type="presParOf" srcId="{06820D51-192F-4977-9FF8-34A7AD8CE75D}" destId="{877CDD9B-C0C0-4172-956E-F84C5F324673}" srcOrd="0" destOrd="0" presId="urn:microsoft.com/office/officeart/2005/8/layout/orgChart1"/>
    <dgm:cxn modelId="{581DD2F1-60EB-4676-BD10-C24A83F1BDE1}" type="presParOf" srcId="{06820D51-192F-4977-9FF8-34A7AD8CE75D}" destId="{94CCAEFB-8E51-4EFB-9B29-CE235E492B9D}" srcOrd="1" destOrd="0" presId="urn:microsoft.com/office/officeart/2005/8/layout/orgChart1"/>
    <dgm:cxn modelId="{10C6BAD5-6C8A-4D6B-AC6F-F035FD52DC3E}" type="presParOf" srcId="{FF8D4667-5F6A-4C29-BD1C-E42241DE99BD}" destId="{FD11D24C-9CE0-4A4B-A88B-21694C30908A}" srcOrd="1" destOrd="0" presId="urn:microsoft.com/office/officeart/2005/8/layout/orgChart1"/>
    <dgm:cxn modelId="{4BEE5F75-E3EC-4045-B4B3-14E39C4C2A4E}" type="presParOf" srcId="{FF8D4667-5F6A-4C29-BD1C-E42241DE99BD}" destId="{5FB6E7E1-E58A-4853-8F63-C45CB5136815}" srcOrd="2" destOrd="0" presId="urn:microsoft.com/office/officeart/2005/8/layout/orgChart1"/>
    <dgm:cxn modelId="{BF52E825-5B78-429F-8944-A897334C00A6}" type="presParOf" srcId="{69BBBA73-0D28-4185-BDBE-9406EA695FCF}" destId="{F8E731D4-23D0-4501-9F9C-997A47EACE8B}" srcOrd="2" destOrd="0" presId="urn:microsoft.com/office/officeart/2005/8/layout/orgChart1"/>
    <dgm:cxn modelId="{7D986CB0-7648-4906-BBF5-F37B2C1B5253}" type="presParOf" srcId="{69BBBA73-0D28-4185-BDBE-9406EA695FCF}" destId="{A246CCC0-FD40-48E9-956E-D9FF49EC8F71}" srcOrd="3" destOrd="0" presId="urn:microsoft.com/office/officeart/2005/8/layout/orgChart1"/>
    <dgm:cxn modelId="{3BE72F0A-C00D-4DF8-8B1A-4A86994FBE1D}" type="presParOf" srcId="{A246CCC0-FD40-48E9-956E-D9FF49EC8F71}" destId="{81C0C0D9-5D60-4D55-9281-047557F6F0B3}" srcOrd="0" destOrd="0" presId="urn:microsoft.com/office/officeart/2005/8/layout/orgChart1"/>
    <dgm:cxn modelId="{39D132AA-C9F7-46B9-80F4-A65817B4D07B}" type="presParOf" srcId="{81C0C0D9-5D60-4D55-9281-047557F6F0B3}" destId="{7EF3E918-B0C4-4A9A-9C56-DCAA726142ED}" srcOrd="0" destOrd="0" presId="urn:microsoft.com/office/officeart/2005/8/layout/orgChart1"/>
    <dgm:cxn modelId="{65BD7EEE-E321-42FE-96F1-F67526FE675E}" type="presParOf" srcId="{81C0C0D9-5D60-4D55-9281-047557F6F0B3}" destId="{68F1BA79-34E1-4BBA-ACD4-20A1A70F7AE5}" srcOrd="1" destOrd="0" presId="urn:microsoft.com/office/officeart/2005/8/layout/orgChart1"/>
    <dgm:cxn modelId="{CEBDC111-F2CD-4906-A893-F53790CBEAFD}" type="presParOf" srcId="{A246CCC0-FD40-48E9-956E-D9FF49EC8F71}" destId="{F7E2B299-8B90-490A-B0AE-6629799E10A0}" srcOrd="1" destOrd="0" presId="urn:microsoft.com/office/officeart/2005/8/layout/orgChart1"/>
    <dgm:cxn modelId="{39B9C82A-F94B-4C3D-A45F-AD34F1FF4EE7}" type="presParOf" srcId="{A246CCC0-FD40-48E9-956E-D9FF49EC8F71}" destId="{1086B320-8937-4EC8-903D-6768EFFF69BC}" srcOrd="2" destOrd="0" presId="urn:microsoft.com/office/officeart/2005/8/layout/orgChart1"/>
    <dgm:cxn modelId="{DF0B4CBC-F3A4-4F1A-AFFF-3021F445B42C}" type="presParOf" srcId="{69BBBA73-0D28-4185-BDBE-9406EA695FCF}" destId="{1778D502-E16E-44D3-8597-2C818A4C9BEE}" srcOrd="4" destOrd="0" presId="urn:microsoft.com/office/officeart/2005/8/layout/orgChart1"/>
    <dgm:cxn modelId="{B4E5826D-0ABB-4819-BB5D-A4C7B8546435}" type="presParOf" srcId="{69BBBA73-0D28-4185-BDBE-9406EA695FCF}" destId="{937B3C5D-6D7D-4D3E-A6B5-0CFB30508D60}" srcOrd="5" destOrd="0" presId="urn:microsoft.com/office/officeart/2005/8/layout/orgChart1"/>
    <dgm:cxn modelId="{02512AD9-B846-49FD-8FBE-133248FED364}" type="presParOf" srcId="{937B3C5D-6D7D-4D3E-A6B5-0CFB30508D60}" destId="{EDCA8A85-D910-4E15-A196-7E5E38B2610E}" srcOrd="0" destOrd="0" presId="urn:microsoft.com/office/officeart/2005/8/layout/orgChart1"/>
    <dgm:cxn modelId="{3450C7A5-3D86-4871-8C0B-EA68FCDEB34D}" type="presParOf" srcId="{EDCA8A85-D910-4E15-A196-7E5E38B2610E}" destId="{B26AB749-83D3-494E-A86C-24FA3FA2DD19}" srcOrd="0" destOrd="0" presId="urn:microsoft.com/office/officeart/2005/8/layout/orgChart1"/>
    <dgm:cxn modelId="{FF6A6DD3-9FF7-4B50-B85E-7ADBDEAE6C0D}" type="presParOf" srcId="{EDCA8A85-D910-4E15-A196-7E5E38B2610E}" destId="{87A6AD04-E05D-4CFE-A455-6118229A4A54}" srcOrd="1" destOrd="0" presId="urn:microsoft.com/office/officeart/2005/8/layout/orgChart1"/>
    <dgm:cxn modelId="{68A46196-452D-4559-9002-823409CFE0B7}" type="presParOf" srcId="{937B3C5D-6D7D-4D3E-A6B5-0CFB30508D60}" destId="{AFDF115D-522E-4BAF-A419-1B4BD7E458D2}" srcOrd="1" destOrd="0" presId="urn:microsoft.com/office/officeart/2005/8/layout/orgChart1"/>
    <dgm:cxn modelId="{F77773E1-EF73-4BCF-BA3F-52A6B8AED8DF}" type="presParOf" srcId="{937B3C5D-6D7D-4D3E-A6B5-0CFB30508D60}" destId="{DB5CE5AF-1192-4F8B-A44E-BE2F735523BB}" srcOrd="2" destOrd="0" presId="urn:microsoft.com/office/officeart/2005/8/layout/orgChart1"/>
    <dgm:cxn modelId="{271ED43F-FFC5-47AF-AE54-5CD906EDC7DE}" type="presParOf" srcId="{283D5162-8E51-49F3-BA8C-2B4E7AE73640}" destId="{221FE22B-FE10-46DB-8DB6-C3884290429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C7805FC-0553-451F-B453-229EF9161AEB}"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endParaRPr lang="en-US"/>
        </a:p>
      </dgm:t>
    </dgm:pt>
    <dgm:pt modelId="{D1D4B69B-AE08-4406-8106-5A4B30053228}">
      <dgm:prSet phldrT="[نص]"/>
      <dgm:spPr/>
      <dgm:t>
        <a:bodyPr/>
        <a:lstStyle/>
        <a:p>
          <a:r>
            <a:rPr lang="ar-EG" b="1" dirty="0"/>
            <a:t>الرقابة حسب الجهة</a:t>
          </a:r>
          <a:endParaRPr lang="en-US" b="1" dirty="0"/>
        </a:p>
      </dgm:t>
    </dgm:pt>
    <dgm:pt modelId="{AE0E6126-597A-4D26-AFF9-8C1DFADB260C}" type="parTrans" cxnId="{44161C95-4B0E-4DBC-BCC4-B45092D7460B}">
      <dgm:prSet/>
      <dgm:spPr/>
      <dgm:t>
        <a:bodyPr/>
        <a:lstStyle/>
        <a:p>
          <a:endParaRPr lang="en-US" b="1"/>
        </a:p>
      </dgm:t>
    </dgm:pt>
    <dgm:pt modelId="{387D2F07-3046-4A4C-9D9D-490F507F8D38}" type="sibTrans" cxnId="{44161C95-4B0E-4DBC-BCC4-B45092D7460B}">
      <dgm:prSet/>
      <dgm:spPr/>
      <dgm:t>
        <a:bodyPr/>
        <a:lstStyle/>
        <a:p>
          <a:endParaRPr lang="en-US" b="1"/>
        </a:p>
      </dgm:t>
    </dgm:pt>
    <dgm:pt modelId="{3F571EF4-EEC6-4104-AD91-A96B6D448419}">
      <dgm:prSet phldrT="[نص]"/>
      <dgm:spPr/>
      <dgm:t>
        <a:bodyPr/>
        <a:lstStyle/>
        <a:p>
          <a:r>
            <a:rPr lang="ar-EG" b="1" dirty="0"/>
            <a:t>خارجية</a:t>
          </a:r>
          <a:endParaRPr lang="en-US" b="1" dirty="0"/>
        </a:p>
      </dgm:t>
    </dgm:pt>
    <dgm:pt modelId="{526D1956-A022-4D93-8F51-213A2933DA6D}" type="parTrans" cxnId="{FD2FC331-DBC5-433F-8325-A74FD3E0079B}">
      <dgm:prSet/>
      <dgm:spPr/>
      <dgm:t>
        <a:bodyPr/>
        <a:lstStyle/>
        <a:p>
          <a:endParaRPr lang="en-US" b="1"/>
        </a:p>
      </dgm:t>
    </dgm:pt>
    <dgm:pt modelId="{08BA7226-3D3C-414D-9B88-43F7D7172C29}" type="sibTrans" cxnId="{FD2FC331-DBC5-433F-8325-A74FD3E0079B}">
      <dgm:prSet/>
      <dgm:spPr/>
      <dgm:t>
        <a:bodyPr/>
        <a:lstStyle/>
        <a:p>
          <a:endParaRPr lang="en-US" b="1"/>
        </a:p>
      </dgm:t>
    </dgm:pt>
    <dgm:pt modelId="{B37AF255-4B72-46EF-BAAF-8A16D8DCAAA3}">
      <dgm:prSet phldrT="[نص]"/>
      <dgm:spPr/>
      <dgm:t>
        <a:bodyPr/>
        <a:lstStyle/>
        <a:p>
          <a:r>
            <a:rPr lang="ar-EG" b="1" dirty="0"/>
            <a:t>داخلية</a:t>
          </a:r>
          <a:endParaRPr lang="en-US" b="1" dirty="0"/>
        </a:p>
      </dgm:t>
    </dgm:pt>
    <dgm:pt modelId="{1A2214D4-B74F-4789-8BEE-44244D8255B0}" type="parTrans" cxnId="{260FCB7A-D426-4CCC-8C88-63F63FA01BD5}">
      <dgm:prSet/>
      <dgm:spPr/>
      <dgm:t>
        <a:bodyPr/>
        <a:lstStyle/>
        <a:p>
          <a:endParaRPr lang="en-US" b="1"/>
        </a:p>
      </dgm:t>
    </dgm:pt>
    <dgm:pt modelId="{FE49FB46-E84F-4868-88CD-AAEFD9646DCE}" type="sibTrans" cxnId="{260FCB7A-D426-4CCC-8C88-63F63FA01BD5}">
      <dgm:prSet/>
      <dgm:spPr/>
      <dgm:t>
        <a:bodyPr/>
        <a:lstStyle/>
        <a:p>
          <a:endParaRPr lang="en-US" b="1"/>
        </a:p>
      </dgm:t>
    </dgm:pt>
    <dgm:pt modelId="{6CB5C74A-429C-44A6-A51D-E7A8B29AA124}" type="pres">
      <dgm:prSet presAssocID="{3C7805FC-0553-451F-B453-229EF9161AEB}" presName="hierChild1" presStyleCnt="0">
        <dgm:presLayoutVars>
          <dgm:orgChart val="1"/>
          <dgm:chPref val="1"/>
          <dgm:dir/>
          <dgm:animOne val="branch"/>
          <dgm:animLvl val="lvl"/>
          <dgm:resizeHandles/>
        </dgm:presLayoutVars>
      </dgm:prSet>
      <dgm:spPr/>
    </dgm:pt>
    <dgm:pt modelId="{283D5162-8E51-49F3-BA8C-2B4E7AE73640}" type="pres">
      <dgm:prSet presAssocID="{D1D4B69B-AE08-4406-8106-5A4B30053228}" presName="hierRoot1" presStyleCnt="0">
        <dgm:presLayoutVars>
          <dgm:hierBranch val="init"/>
        </dgm:presLayoutVars>
      </dgm:prSet>
      <dgm:spPr/>
    </dgm:pt>
    <dgm:pt modelId="{4AFE6004-6D52-4BD7-8C71-D38AB589E53A}" type="pres">
      <dgm:prSet presAssocID="{D1D4B69B-AE08-4406-8106-5A4B30053228}" presName="rootComposite1" presStyleCnt="0"/>
      <dgm:spPr/>
    </dgm:pt>
    <dgm:pt modelId="{76BA5D92-9516-4F12-81B0-9C4326825041}" type="pres">
      <dgm:prSet presAssocID="{D1D4B69B-AE08-4406-8106-5A4B30053228}" presName="rootText1" presStyleLbl="node0" presStyleIdx="0" presStyleCnt="1" custScaleX="266664">
        <dgm:presLayoutVars>
          <dgm:chPref val="3"/>
        </dgm:presLayoutVars>
      </dgm:prSet>
      <dgm:spPr/>
    </dgm:pt>
    <dgm:pt modelId="{68D22C6D-0195-4227-AF18-8E407F7400A7}" type="pres">
      <dgm:prSet presAssocID="{D1D4B69B-AE08-4406-8106-5A4B30053228}" presName="rootConnector1" presStyleLbl="node1" presStyleIdx="0" presStyleCnt="0"/>
      <dgm:spPr/>
    </dgm:pt>
    <dgm:pt modelId="{69BBBA73-0D28-4185-BDBE-9406EA695FCF}" type="pres">
      <dgm:prSet presAssocID="{D1D4B69B-AE08-4406-8106-5A4B30053228}" presName="hierChild2" presStyleCnt="0"/>
      <dgm:spPr/>
    </dgm:pt>
    <dgm:pt modelId="{F8E731D4-23D0-4501-9F9C-997A47EACE8B}" type="pres">
      <dgm:prSet presAssocID="{526D1956-A022-4D93-8F51-213A2933DA6D}" presName="Name37" presStyleLbl="parChTrans1D2" presStyleIdx="0" presStyleCnt="2"/>
      <dgm:spPr/>
    </dgm:pt>
    <dgm:pt modelId="{A246CCC0-FD40-48E9-956E-D9FF49EC8F71}" type="pres">
      <dgm:prSet presAssocID="{3F571EF4-EEC6-4104-AD91-A96B6D448419}" presName="hierRoot2" presStyleCnt="0">
        <dgm:presLayoutVars>
          <dgm:hierBranch val="init"/>
        </dgm:presLayoutVars>
      </dgm:prSet>
      <dgm:spPr/>
    </dgm:pt>
    <dgm:pt modelId="{81C0C0D9-5D60-4D55-9281-047557F6F0B3}" type="pres">
      <dgm:prSet presAssocID="{3F571EF4-EEC6-4104-AD91-A96B6D448419}" presName="rootComposite" presStyleCnt="0"/>
      <dgm:spPr/>
    </dgm:pt>
    <dgm:pt modelId="{7EF3E918-B0C4-4A9A-9C56-DCAA726142ED}" type="pres">
      <dgm:prSet presAssocID="{3F571EF4-EEC6-4104-AD91-A96B6D448419}" presName="rootText" presStyleLbl="node2" presStyleIdx="0" presStyleCnt="2">
        <dgm:presLayoutVars>
          <dgm:chPref val="3"/>
        </dgm:presLayoutVars>
      </dgm:prSet>
      <dgm:spPr/>
    </dgm:pt>
    <dgm:pt modelId="{68F1BA79-34E1-4BBA-ACD4-20A1A70F7AE5}" type="pres">
      <dgm:prSet presAssocID="{3F571EF4-EEC6-4104-AD91-A96B6D448419}" presName="rootConnector" presStyleLbl="node2" presStyleIdx="0" presStyleCnt="2"/>
      <dgm:spPr/>
    </dgm:pt>
    <dgm:pt modelId="{F7E2B299-8B90-490A-B0AE-6629799E10A0}" type="pres">
      <dgm:prSet presAssocID="{3F571EF4-EEC6-4104-AD91-A96B6D448419}" presName="hierChild4" presStyleCnt="0"/>
      <dgm:spPr/>
    </dgm:pt>
    <dgm:pt modelId="{1086B320-8937-4EC8-903D-6768EFFF69BC}" type="pres">
      <dgm:prSet presAssocID="{3F571EF4-EEC6-4104-AD91-A96B6D448419}" presName="hierChild5" presStyleCnt="0"/>
      <dgm:spPr/>
    </dgm:pt>
    <dgm:pt modelId="{1778D502-E16E-44D3-8597-2C818A4C9BEE}" type="pres">
      <dgm:prSet presAssocID="{1A2214D4-B74F-4789-8BEE-44244D8255B0}" presName="Name37" presStyleLbl="parChTrans1D2" presStyleIdx="1" presStyleCnt="2"/>
      <dgm:spPr/>
    </dgm:pt>
    <dgm:pt modelId="{937B3C5D-6D7D-4D3E-A6B5-0CFB30508D60}" type="pres">
      <dgm:prSet presAssocID="{B37AF255-4B72-46EF-BAAF-8A16D8DCAAA3}" presName="hierRoot2" presStyleCnt="0">
        <dgm:presLayoutVars>
          <dgm:hierBranch val="init"/>
        </dgm:presLayoutVars>
      </dgm:prSet>
      <dgm:spPr/>
    </dgm:pt>
    <dgm:pt modelId="{EDCA8A85-D910-4E15-A196-7E5E38B2610E}" type="pres">
      <dgm:prSet presAssocID="{B37AF255-4B72-46EF-BAAF-8A16D8DCAAA3}" presName="rootComposite" presStyleCnt="0"/>
      <dgm:spPr/>
    </dgm:pt>
    <dgm:pt modelId="{B26AB749-83D3-494E-A86C-24FA3FA2DD19}" type="pres">
      <dgm:prSet presAssocID="{B37AF255-4B72-46EF-BAAF-8A16D8DCAAA3}" presName="rootText" presStyleLbl="node2" presStyleIdx="1" presStyleCnt="2">
        <dgm:presLayoutVars>
          <dgm:chPref val="3"/>
        </dgm:presLayoutVars>
      </dgm:prSet>
      <dgm:spPr/>
    </dgm:pt>
    <dgm:pt modelId="{87A6AD04-E05D-4CFE-A455-6118229A4A54}" type="pres">
      <dgm:prSet presAssocID="{B37AF255-4B72-46EF-BAAF-8A16D8DCAAA3}" presName="rootConnector" presStyleLbl="node2" presStyleIdx="1" presStyleCnt="2"/>
      <dgm:spPr/>
    </dgm:pt>
    <dgm:pt modelId="{AFDF115D-522E-4BAF-A419-1B4BD7E458D2}" type="pres">
      <dgm:prSet presAssocID="{B37AF255-4B72-46EF-BAAF-8A16D8DCAAA3}" presName="hierChild4" presStyleCnt="0"/>
      <dgm:spPr/>
    </dgm:pt>
    <dgm:pt modelId="{DB5CE5AF-1192-4F8B-A44E-BE2F735523BB}" type="pres">
      <dgm:prSet presAssocID="{B37AF255-4B72-46EF-BAAF-8A16D8DCAAA3}" presName="hierChild5" presStyleCnt="0"/>
      <dgm:spPr/>
    </dgm:pt>
    <dgm:pt modelId="{221FE22B-FE10-46DB-8DB6-C38842904298}" type="pres">
      <dgm:prSet presAssocID="{D1D4B69B-AE08-4406-8106-5A4B30053228}" presName="hierChild3" presStyleCnt="0"/>
      <dgm:spPr/>
    </dgm:pt>
  </dgm:ptLst>
  <dgm:cxnLst>
    <dgm:cxn modelId="{5734CD09-6710-4415-911A-2F21359911DD}" type="presOf" srcId="{1A2214D4-B74F-4789-8BEE-44244D8255B0}" destId="{1778D502-E16E-44D3-8597-2C818A4C9BEE}" srcOrd="0" destOrd="0" presId="urn:microsoft.com/office/officeart/2005/8/layout/orgChart1"/>
    <dgm:cxn modelId="{FD2FC331-DBC5-433F-8325-A74FD3E0079B}" srcId="{D1D4B69B-AE08-4406-8106-5A4B30053228}" destId="{3F571EF4-EEC6-4104-AD91-A96B6D448419}" srcOrd="0" destOrd="0" parTransId="{526D1956-A022-4D93-8F51-213A2933DA6D}" sibTransId="{08BA7226-3D3C-414D-9B88-43F7D7172C29}"/>
    <dgm:cxn modelId="{AA0EA373-7463-4903-AEB1-48D4949B6302}" type="presOf" srcId="{3F571EF4-EEC6-4104-AD91-A96B6D448419}" destId="{7EF3E918-B0C4-4A9A-9C56-DCAA726142ED}" srcOrd="0" destOrd="0" presId="urn:microsoft.com/office/officeart/2005/8/layout/orgChart1"/>
    <dgm:cxn modelId="{260FCB7A-D426-4CCC-8C88-63F63FA01BD5}" srcId="{D1D4B69B-AE08-4406-8106-5A4B30053228}" destId="{B37AF255-4B72-46EF-BAAF-8A16D8DCAAA3}" srcOrd="1" destOrd="0" parTransId="{1A2214D4-B74F-4789-8BEE-44244D8255B0}" sibTransId="{FE49FB46-E84F-4868-88CD-AAEFD9646DCE}"/>
    <dgm:cxn modelId="{764EED8B-11FF-417F-B5A8-F53C28857058}" type="presOf" srcId="{B37AF255-4B72-46EF-BAAF-8A16D8DCAAA3}" destId="{87A6AD04-E05D-4CFE-A455-6118229A4A54}" srcOrd="1" destOrd="0" presId="urn:microsoft.com/office/officeart/2005/8/layout/orgChart1"/>
    <dgm:cxn modelId="{07A83293-658C-40F0-943F-102175450C09}" type="presOf" srcId="{B37AF255-4B72-46EF-BAAF-8A16D8DCAAA3}" destId="{B26AB749-83D3-494E-A86C-24FA3FA2DD19}" srcOrd="0" destOrd="0" presId="urn:microsoft.com/office/officeart/2005/8/layout/orgChart1"/>
    <dgm:cxn modelId="{44161C95-4B0E-4DBC-BCC4-B45092D7460B}" srcId="{3C7805FC-0553-451F-B453-229EF9161AEB}" destId="{D1D4B69B-AE08-4406-8106-5A4B30053228}" srcOrd="0" destOrd="0" parTransId="{AE0E6126-597A-4D26-AFF9-8C1DFADB260C}" sibTransId="{387D2F07-3046-4A4C-9D9D-490F507F8D38}"/>
    <dgm:cxn modelId="{73C91699-1867-4DA6-907A-17A6AD7D1816}" type="presOf" srcId="{526D1956-A022-4D93-8F51-213A2933DA6D}" destId="{F8E731D4-23D0-4501-9F9C-997A47EACE8B}" srcOrd="0" destOrd="0" presId="urn:microsoft.com/office/officeart/2005/8/layout/orgChart1"/>
    <dgm:cxn modelId="{227E0CA5-407C-4943-97B9-1A5EE127F8D7}" type="presOf" srcId="{D1D4B69B-AE08-4406-8106-5A4B30053228}" destId="{68D22C6D-0195-4227-AF18-8E407F7400A7}" srcOrd="1" destOrd="0" presId="urn:microsoft.com/office/officeart/2005/8/layout/orgChart1"/>
    <dgm:cxn modelId="{B0A60AC4-09B6-4C66-8383-4A5EAB97A842}" type="presOf" srcId="{3F571EF4-EEC6-4104-AD91-A96B6D448419}" destId="{68F1BA79-34E1-4BBA-ACD4-20A1A70F7AE5}" srcOrd="1" destOrd="0" presId="urn:microsoft.com/office/officeart/2005/8/layout/orgChart1"/>
    <dgm:cxn modelId="{D486FAD7-ACF7-434C-8F80-6A76189E528C}" type="presOf" srcId="{3C7805FC-0553-451F-B453-229EF9161AEB}" destId="{6CB5C74A-429C-44A6-A51D-E7A8B29AA124}" srcOrd="0" destOrd="0" presId="urn:microsoft.com/office/officeart/2005/8/layout/orgChart1"/>
    <dgm:cxn modelId="{6EE3C8ED-F9F3-43FF-B7DC-AE3F83C957EC}" type="presOf" srcId="{D1D4B69B-AE08-4406-8106-5A4B30053228}" destId="{76BA5D92-9516-4F12-81B0-9C4326825041}" srcOrd="0" destOrd="0" presId="urn:microsoft.com/office/officeart/2005/8/layout/orgChart1"/>
    <dgm:cxn modelId="{CD07C6CF-D661-4925-974B-D08FECBA54D0}" type="presParOf" srcId="{6CB5C74A-429C-44A6-A51D-E7A8B29AA124}" destId="{283D5162-8E51-49F3-BA8C-2B4E7AE73640}" srcOrd="0" destOrd="0" presId="urn:microsoft.com/office/officeart/2005/8/layout/orgChart1"/>
    <dgm:cxn modelId="{5698CA0D-582B-4180-9ADC-6B06003B9A12}" type="presParOf" srcId="{283D5162-8E51-49F3-BA8C-2B4E7AE73640}" destId="{4AFE6004-6D52-4BD7-8C71-D38AB589E53A}" srcOrd="0" destOrd="0" presId="urn:microsoft.com/office/officeart/2005/8/layout/orgChart1"/>
    <dgm:cxn modelId="{3CF8AEBF-54DD-4D04-822C-136695DFE8FF}" type="presParOf" srcId="{4AFE6004-6D52-4BD7-8C71-D38AB589E53A}" destId="{76BA5D92-9516-4F12-81B0-9C4326825041}" srcOrd="0" destOrd="0" presId="urn:microsoft.com/office/officeart/2005/8/layout/orgChart1"/>
    <dgm:cxn modelId="{95A255DE-BDAB-4FFF-8D32-6CEE47AD9341}" type="presParOf" srcId="{4AFE6004-6D52-4BD7-8C71-D38AB589E53A}" destId="{68D22C6D-0195-4227-AF18-8E407F7400A7}" srcOrd="1" destOrd="0" presId="urn:microsoft.com/office/officeart/2005/8/layout/orgChart1"/>
    <dgm:cxn modelId="{45989661-D8F0-44A1-BA51-BC4AC2A802B9}" type="presParOf" srcId="{283D5162-8E51-49F3-BA8C-2B4E7AE73640}" destId="{69BBBA73-0D28-4185-BDBE-9406EA695FCF}" srcOrd="1" destOrd="0" presId="urn:microsoft.com/office/officeart/2005/8/layout/orgChart1"/>
    <dgm:cxn modelId="{BF52E825-5B78-429F-8944-A897334C00A6}" type="presParOf" srcId="{69BBBA73-0D28-4185-BDBE-9406EA695FCF}" destId="{F8E731D4-23D0-4501-9F9C-997A47EACE8B}" srcOrd="0" destOrd="0" presId="urn:microsoft.com/office/officeart/2005/8/layout/orgChart1"/>
    <dgm:cxn modelId="{7D986CB0-7648-4906-BBF5-F37B2C1B5253}" type="presParOf" srcId="{69BBBA73-0D28-4185-BDBE-9406EA695FCF}" destId="{A246CCC0-FD40-48E9-956E-D9FF49EC8F71}" srcOrd="1" destOrd="0" presId="urn:microsoft.com/office/officeart/2005/8/layout/orgChart1"/>
    <dgm:cxn modelId="{3BE72F0A-C00D-4DF8-8B1A-4A86994FBE1D}" type="presParOf" srcId="{A246CCC0-FD40-48E9-956E-D9FF49EC8F71}" destId="{81C0C0D9-5D60-4D55-9281-047557F6F0B3}" srcOrd="0" destOrd="0" presId="urn:microsoft.com/office/officeart/2005/8/layout/orgChart1"/>
    <dgm:cxn modelId="{39D132AA-C9F7-46B9-80F4-A65817B4D07B}" type="presParOf" srcId="{81C0C0D9-5D60-4D55-9281-047557F6F0B3}" destId="{7EF3E918-B0C4-4A9A-9C56-DCAA726142ED}" srcOrd="0" destOrd="0" presId="urn:microsoft.com/office/officeart/2005/8/layout/orgChart1"/>
    <dgm:cxn modelId="{65BD7EEE-E321-42FE-96F1-F67526FE675E}" type="presParOf" srcId="{81C0C0D9-5D60-4D55-9281-047557F6F0B3}" destId="{68F1BA79-34E1-4BBA-ACD4-20A1A70F7AE5}" srcOrd="1" destOrd="0" presId="urn:microsoft.com/office/officeart/2005/8/layout/orgChart1"/>
    <dgm:cxn modelId="{CEBDC111-F2CD-4906-A893-F53790CBEAFD}" type="presParOf" srcId="{A246CCC0-FD40-48E9-956E-D9FF49EC8F71}" destId="{F7E2B299-8B90-490A-B0AE-6629799E10A0}" srcOrd="1" destOrd="0" presId="urn:microsoft.com/office/officeart/2005/8/layout/orgChart1"/>
    <dgm:cxn modelId="{39B9C82A-F94B-4C3D-A45F-AD34F1FF4EE7}" type="presParOf" srcId="{A246CCC0-FD40-48E9-956E-D9FF49EC8F71}" destId="{1086B320-8937-4EC8-903D-6768EFFF69BC}" srcOrd="2" destOrd="0" presId="urn:microsoft.com/office/officeart/2005/8/layout/orgChart1"/>
    <dgm:cxn modelId="{DF0B4CBC-F3A4-4F1A-AFFF-3021F445B42C}" type="presParOf" srcId="{69BBBA73-0D28-4185-BDBE-9406EA695FCF}" destId="{1778D502-E16E-44D3-8597-2C818A4C9BEE}" srcOrd="2" destOrd="0" presId="urn:microsoft.com/office/officeart/2005/8/layout/orgChart1"/>
    <dgm:cxn modelId="{B4E5826D-0ABB-4819-BB5D-A4C7B8546435}" type="presParOf" srcId="{69BBBA73-0D28-4185-BDBE-9406EA695FCF}" destId="{937B3C5D-6D7D-4D3E-A6B5-0CFB30508D60}" srcOrd="3" destOrd="0" presId="urn:microsoft.com/office/officeart/2005/8/layout/orgChart1"/>
    <dgm:cxn modelId="{02512AD9-B846-49FD-8FBE-133248FED364}" type="presParOf" srcId="{937B3C5D-6D7D-4D3E-A6B5-0CFB30508D60}" destId="{EDCA8A85-D910-4E15-A196-7E5E38B2610E}" srcOrd="0" destOrd="0" presId="urn:microsoft.com/office/officeart/2005/8/layout/orgChart1"/>
    <dgm:cxn modelId="{3450C7A5-3D86-4871-8C0B-EA68FCDEB34D}" type="presParOf" srcId="{EDCA8A85-D910-4E15-A196-7E5E38B2610E}" destId="{B26AB749-83D3-494E-A86C-24FA3FA2DD19}" srcOrd="0" destOrd="0" presId="urn:microsoft.com/office/officeart/2005/8/layout/orgChart1"/>
    <dgm:cxn modelId="{FF6A6DD3-9FF7-4B50-B85E-7ADBDEAE6C0D}" type="presParOf" srcId="{EDCA8A85-D910-4E15-A196-7E5E38B2610E}" destId="{87A6AD04-E05D-4CFE-A455-6118229A4A54}" srcOrd="1" destOrd="0" presId="urn:microsoft.com/office/officeart/2005/8/layout/orgChart1"/>
    <dgm:cxn modelId="{68A46196-452D-4559-9002-823409CFE0B7}" type="presParOf" srcId="{937B3C5D-6D7D-4D3E-A6B5-0CFB30508D60}" destId="{AFDF115D-522E-4BAF-A419-1B4BD7E458D2}" srcOrd="1" destOrd="0" presId="urn:microsoft.com/office/officeart/2005/8/layout/orgChart1"/>
    <dgm:cxn modelId="{F77773E1-EF73-4BCF-BA3F-52A6B8AED8DF}" type="presParOf" srcId="{937B3C5D-6D7D-4D3E-A6B5-0CFB30508D60}" destId="{DB5CE5AF-1192-4F8B-A44E-BE2F735523BB}" srcOrd="2" destOrd="0" presId="urn:microsoft.com/office/officeart/2005/8/layout/orgChart1"/>
    <dgm:cxn modelId="{271ED43F-FFC5-47AF-AE54-5CD906EDC7DE}" type="presParOf" srcId="{283D5162-8E51-49F3-BA8C-2B4E7AE73640}" destId="{221FE22B-FE10-46DB-8DB6-C3884290429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2D8448-B45D-4E9C-A060-34A2BDD0CDF6}">
      <dsp:nvSpPr>
        <dsp:cNvPr id="0" name=""/>
        <dsp:cNvSpPr/>
      </dsp:nvSpPr>
      <dsp:spPr>
        <a:xfrm>
          <a:off x="1316484" y="2009027"/>
          <a:ext cx="248895" cy="3119492"/>
        </a:xfrm>
        <a:custGeom>
          <a:avLst/>
          <a:gdLst/>
          <a:ahLst/>
          <a:cxnLst/>
          <a:rect l="0" t="0" r="0" b="0"/>
          <a:pathLst>
            <a:path>
              <a:moveTo>
                <a:pt x="0" y="0"/>
              </a:moveTo>
              <a:lnTo>
                <a:pt x="0" y="3119492"/>
              </a:lnTo>
              <a:lnTo>
                <a:pt x="248895" y="3119492"/>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624AFD-DD9A-41D1-BFAB-7E6224CD659E}">
      <dsp:nvSpPr>
        <dsp:cNvPr id="0" name=""/>
        <dsp:cNvSpPr/>
      </dsp:nvSpPr>
      <dsp:spPr>
        <a:xfrm>
          <a:off x="1316484" y="2009027"/>
          <a:ext cx="248895" cy="1941386"/>
        </a:xfrm>
        <a:custGeom>
          <a:avLst/>
          <a:gdLst/>
          <a:ahLst/>
          <a:cxnLst/>
          <a:rect l="0" t="0" r="0" b="0"/>
          <a:pathLst>
            <a:path>
              <a:moveTo>
                <a:pt x="0" y="0"/>
              </a:moveTo>
              <a:lnTo>
                <a:pt x="0" y="1941386"/>
              </a:lnTo>
              <a:lnTo>
                <a:pt x="248895" y="194138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319234-8F5F-4FF2-90E1-05BE79921214}">
      <dsp:nvSpPr>
        <dsp:cNvPr id="0" name=""/>
        <dsp:cNvSpPr/>
      </dsp:nvSpPr>
      <dsp:spPr>
        <a:xfrm>
          <a:off x="1316484" y="2009027"/>
          <a:ext cx="248895" cy="763280"/>
        </a:xfrm>
        <a:custGeom>
          <a:avLst/>
          <a:gdLst/>
          <a:ahLst/>
          <a:cxnLst/>
          <a:rect l="0" t="0" r="0" b="0"/>
          <a:pathLst>
            <a:path>
              <a:moveTo>
                <a:pt x="0" y="0"/>
              </a:moveTo>
              <a:lnTo>
                <a:pt x="0" y="763280"/>
              </a:lnTo>
              <a:lnTo>
                <a:pt x="248895" y="76328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D23C4A-354B-4190-A64A-D171B6E136BD}">
      <dsp:nvSpPr>
        <dsp:cNvPr id="0" name=""/>
        <dsp:cNvSpPr/>
      </dsp:nvSpPr>
      <dsp:spPr>
        <a:xfrm>
          <a:off x="1980206" y="830921"/>
          <a:ext cx="2007758" cy="348454"/>
        </a:xfrm>
        <a:custGeom>
          <a:avLst/>
          <a:gdLst/>
          <a:ahLst/>
          <a:cxnLst/>
          <a:rect l="0" t="0" r="0" b="0"/>
          <a:pathLst>
            <a:path>
              <a:moveTo>
                <a:pt x="2007758" y="0"/>
              </a:moveTo>
              <a:lnTo>
                <a:pt x="2007758" y="174227"/>
              </a:lnTo>
              <a:lnTo>
                <a:pt x="0" y="174227"/>
              </a:lnTo>
              <a:lnTo>
                <a:pt x="0" y="34845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D18A13-1ACF-45D5-BD97-C3C0CB8F6D43}">
      <dsp:nvSpPr>
        <dsp:cNvPr id="0" name=""/>
        <dsp:cNvSpPr/>
      </dsp:nvSpPr>
      <dsp:spPr>
        <a:xfrm>
          <a:off x="3324242" y="2009027"/>
          <a:ext cx="248895" cy="3119492"/>
        </a:xfrm>
        <a:custGeom>
          <a:avLst/>
          <a:gdLst/>
          <a:ahLst/>
          <a:cxnLst/>
          <a:rect l="0" t="0" r="0" b="0"/>
          <a:pathLst>
            <a:path>
              <a:moveTo>
                <a:pt x="0" y="0"/>
              </a:moveTo>
              <a:lnTo>
                <a:pt x="0" y="3119492"/>
              </a:lnTo>
              <a:lnTo>
                <a:pt x="248895" y="3119492"/>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2D54A46-6165-4CFE-B2ED-D3CF95AB827D}">
      <dsp:nvSpPr>
        <dsp:cNvPr id="0" name=""/>
        <dsp:cNvSpPr/>
      </dsp:nvSpPr>
      <dsp:spPr>
        <a:xfrm>
          <a:off x="3324242" y="2009027"/>
          <a:ext cx="248895" cy="1941386"/>
        </a:xfrm>
        <a:custGeom>
          <a:avLst/>
          <a:gdLst/>
          <a:ahLst/>
          <a:cxnLst/>
          <a:rect l="0" t="0" r="0" b="0"/>
          <a:pathLst>
            <a:path>
              <a:moveTo>
                <a:pt x="0" y="0"/>
              </a:moveTo>
              <a:lnTo>
                <a:pt x="0" y="1941386"/>
              </a:lnTo>
              <a:lnTo>
                <a:pt x="248895" y="194138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5E9E55B-DC04-4FC0-89A1-2912505B2593}">
      <dsp:nvSpPr>
        <dsp:cNvPr id="0" name=""/>
        <dsp:cNvSpPr/>
      </dsp:nvSpPr>
      <dsp:spPr>
        <a:xfrm>
          <a:off x="3324242" y="2009027"/>
          <a:ext cx="248895" cy="763280"/>
        </a:xfrm>
        <a:custGeom>
          <a:avLst/>
          <a:gdLst/>
          <a:ahLst/>
          <a:cxnLst/>
          <a:rect l="0" t="0" r="0" b="0"/>
          <a:pathLst>
            <a:path>
              <a:moveTo>
                <a:pt x="0" y="0"/>
              </a:moveTo>
              <a:lnTo>
                <a:pt x="0" y="763280"/>
              </a:lnTo>
              <a:lnTo>
                <a:pt x="248895" y="76328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25316E-31CD-4DCA-A287-EDAF849251BB}">
      <dsp:nvSpPr>
        <dsp:cNvPr id="0" name=""/>
        <dsp:cNvSpPr/>
      </dsp:nvSpPr>
      <dsp:spPr>
        <a:xfrm>
          <a:off x="3942244" y="830921"/>
          <a:ext cx="91440" cy="348454"/>
        </a:xfrm>
        <a:custGeom>
          <a:avLst/>
          <a:gdLst/>
          <a:ahLst/>
          <a:cxnLst/>
          <a:rect l="0" t="0" r="0" b="0"/>
          <a:pathLst>
            <a:path>
              <a:moveTo>
                <a:pt x="45720" y="0"/>
              </a:moveTo>
              <a:lnTo>
                <a:pt x="45720" y="34845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EDF2BD9-8756-4FD8-93DF-3B64F0F723BE}">
      <dsp:nvSpPr>
        <dsp:cNvPr id="0" name=""/>
        <dsp:cNvSpPr/>
      </dsp:nvSpPr>
      <dsp:spPr>
        <a:xfrm>
          <a:off x="5332001" y="2009027"/>
          <a:ext cx="248895" cy="1941386"/>
        </a:xfrm>
        <a:custGeom>
          <a:avLst/>
          <a:gdLst/>
          <a:ahLst/>
          <a:cxnLst/>
          <a:rect l="0" t="0" r="0" b="0"/>
          <a:pathLst>
            <a:path>
              <a:moveTo>
                <a:pt x="0" y="0"/>
              </a:moveTo>
              <a:lnTo>
                <a:pt x="0" y="1941386"/>
              </a:lnTo>
              <a:lnTo>
                <a:pt x="248895" y="194138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D75821-3C75-4957-9896-D873B3C4E9AC}">
      <dsp:nvSpPr>
        <dsp:cNvPr id="0" name=""/>
        <dsp:cNvSpPr/>
      </dsp:nvSpPr>
      <dsp:spPr>
        <a:xfrm>
          <a:off x="5332001" y="2009027"/>
          <a:ext cx="248895" cy="763280"/>
        </a:xfrm>
        <a:custGeom>
          <a:avLst/>
          <a:gdLst/>
          <a:ahLst/>
          <a:cxnLst/>
          <a:rect l="0" t="0" r="0" b="0"/>
          <a:pathLst>
            <a:path>
              <a:moveTo>
                <a:pt x="0" y="0"/>
              </a:moveTo>
              <a:lnTo>
                <a:pt x="0" y="763280"/>
              </a:lnTo>
              <a:lnTo>
                <a:pt x="248895" y="76328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6B4A7D0-631F-4F18-A874-D99F7AC5AB65}">
      <dsp:nvSpPr>
        <dsp:cNvPr id="0" name=""/>
        <dsp:cNvSpPr/>
      </dsp:nvSpPr>
      <dsp:spPr>
        <a:xfrm>
          <a:off x="3987964" y="830921"/>
          <a:ext cx="2007758" cy="348454"/>
        </a:xfrm>
        <a:custGeom>
          <a:avLst/>
          <a:gdLst/>
          <a:ahLst/>
          <a:cxnLst/>
          <a:rect l="0" t="0" r="0" b="0"/>
          <a:pathLst>
            <a:path>
              <a:moveTo>
                <a:pt x="0" y="0"/>
              </a:moveTo>
              <a:lnTo>
                <a:pt x="0" y="174227"/>
              </a:lnTo>
              <a:lnTo>
                <a:pt x="2007758" y="174227"/>
              </a:lnTo>
              <a:lnTo>
                <a:pt x="2007758" y="34845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34F2A61-682A-4A8D-BD93-7AAEDBD40B77}">
      <dsp:nvSpPr>
        <dsp:cNvPr id="0" name=""/>
        <dsp:cNvSpPr/>
      </dsp:nvSpPr>
      <dsp:spPr>
        <a:xfrm>
          <a:off x="3158312" y="1269"/>
          <a:ext cx="1659304" cy="82965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ar-EG" sz="2200" b="1" kern="1200" dirty="0">
              <a:solidFill>
                <a:schemeClr val="tx1"/>
              </a:solidFill>
              <a:latin typeface="Traditional Arabic" panose="02020603050405020304" pitchFamily="18" charset="-78"/>
              <a:cs typeface="Traditional Arabic" panose="02020603050405020304" pitchFamily="18" charset="-78"/>
            </a:rPr>
            <a:t>أنواع الرقابة</a:t>
          </a:r>
          <a:endParaRPr lang="en-US" sz="2200" b="1" kern="1200" dirty="0">
            <a:solidFill>
              <a:schemeClr val="tx1"/>
            </a:solidFill>
            <a:latin typeface="Traditional Arabic" panose="02020603050405020304" pitchFamily="18" charset="-78"/>
            <a:cs typeface="Traditional Arabic" panose="02020603050405020304" pitchFamily="18" charset="-78"/>
          </a:endParaRPr>
        </a:p>
      </dsp:txBody>
      <dsp:txXfrm>
        <a:off x="3158312" y="1269"/>
        <a:ext cx="1659304" cy="829652"/>
      </dsp:txXfrm>
    </dsp:sp>
    <dsp:sp modelId="{6FFE98AF-00CB-4775-B985-825652F40418}">
      <dsp:nvSpPr>
        <dsp:cNvPr id="0" name=""/>
        <dsp:cNvSpPr/>
      </dsp:nvSpPr>
      <dsp:spPr>
        <a:xfrm>
          <a:off x="5166071" y="1179375"/>
          <a:ext cx="1659304" cy="82965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ar-EG" sz="2200" b="1" kern="1200" dirty="0">
              <a:solidFill>
                <a:schemeClr val="tx1"/>
              </a:solidFill>
              <a:latin typeface="Traditional Arabic" panose="02020603050405020304" pitchFamily="18" charset="-78"/>
              <a:cs typeface="Traditional Arabic" panose="02020603050405020304" pitchFamily="18" charset="-78"/>
            </a:rPr>
            <a:t>الرقابة حسب الجهة</a:t>
          </a:r>
          <a:endParaRPr lang="en-US" sz="2200" b="1" kern="1200" dirty="0">
            <a:solidFill>
              <a:schemeClr val="tx1"/>
            </a:solidFill>
            <a:latin typeface="Traditional Arabic" panose="02020603050405020304" pitchFamily="18" charset="-78"/>
            <a:cs typeface="Traditional Arabic" panose="02020603050405020304" pitchFamily="18" charset="-78"/>
          </a:endParaRPr>
        </a:p>
      </dsp:txBody>
      <dsp:txXfrm>
        <a:off x="5166071" y="1179375"/>
        <a:ext cx="1659304" cy="829652"/>
      </dsp:txXfrm>
    </dsp:sp>
    <dsp:sp modelId="{A57239AD-26D8-4384-A9BB-215096755EF4}">
      <dsp:nvSpPr>
        <dsp:cNvPr id="0" name=""/>
        <dsp:cNvSpPr/>
      </dsp:nvSpPr>
      <dsp:spPr>
        <a:xfrm>
          <a:off x="5580897" y="2357481"/>
          <a:ext cx="1659304" cy="82965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ar-EG" sz="2200" b="1" kern="1200" dirty="0">
              <a:solidFill>
                <a:schemeClr val="tx1"/>
              </a:solidFill>
              <a:latin typeface="Traditional Arabic" panose="02020603050405020304" pitchFamily="18" charset="-78"/>
              <a:cs typeface="Traditional Arabic" panose="02020603050405020304" pitchFamily="18" charset="-78"/>
            </a:rPr>
            <a:t>داخلية</a:t>
          </a:r>
          <a:endParaRPr lang="en-US" sz="2200" b="1" kern="1200" dirty="0">
            <a:solidFill>
              <a:schemeClr val="tx1"/>
            </a:solidFill>
            <a:latin typeface="Traditional Arabic" panose="02020603050405020304" pitchFamily="18" charset="-78"/>
            <a:cs typeface="Traditional Arabic" panose="02020603050405020304" pitchFamily="18" charset="-78"/>
          </a:endParaRPr>
        </a:p>
      </dsp:txBody>
      <dsp:txXfrm>
        <a:off x="5580897" y="2357481"/>
        <a:ext cx="1659304" cy="829652"/>
      </dsp:txXfrm>
    </dsp:sp>
    <dsp:sp modelId="{3A820A51-8D7C-4F24-9AB1-215D30CD2F0A}">
      <dsp:nvSpPr>
        <dsp:cNvPr id="0" name=""/>
        <dsp:cNvSpPr/>
      </dsp:nvSpPr>
      <dsp:spPr>
        <a:xfrm>
          <a:off x="5580897" y="3535588"/>
          <a:ext cx="1659304" cy="82965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ar-EG" sz="2200" b="1" kern="1200" dirty="0">
              <a:solidFill>
                <a:schemeClr val="tx1"/>
              </a:solidFill>
              <a:latin typeface="Traditional Arabic" panose="02020603050405020304" pitchFamily="18" charset="-78"/>
              <a:cs typeface="Traditional Arabic" panose="02020603050405020304" pitchFamily="18" charset="-78"/>
            </a:rPr>
            <a:t>خارجية</a:t>
          </a:r>
          <a:endParaRPr lang="en-US" sz="2200" b="1" kern="1200" dirty="0">
            <a:solidFill>
              <a:schemeClr val="tx1"/>
            </a:solidFill>
            <a:latin typeface="Traditional Arabic" panose="02020603050405020304" pitchFamily="18" charset="-78"/>
            <a:cs typeface="Traditional Arabic" panose="02020603050405020304" pitchFamily="18" charset="-78"/>
          </a:endParaRPr>
        </a:p>
      </dsp:txBody>
      <dsp:txXfrm>
        <a:off x="5580897" y="3535588"/>
        <a:ext cx="1659304" cy="829652"/>
      </dsp:txXfrm>
    </dsp:sp>
    <dsp:sp modelId="{E8474326-E0F8-49E6-A731-A5CD0B5DAC40}">
      <dsp:nvSpPr>
        <dsp:cNvPr id="0" name=""/>
        <dsp:cNvSpPr/>
      </dsp:nvSpPr>
      <dsp:spPr>
        <a:xfrm>
          <a:off x="3158312" y="1179375"/>
          <a:ext cx="1659304" cy="82965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ar-EG" sz="2200" b="1" kern="1200" dirty="0">
              <a:solidFill>
                <a:schemeClr val="tx1"/>
              </a:solidFill>
              <a:latin typeface="Traditional Arabic" panose="02020603050405020304" pitchFamily="18" charset="-78"/>
              <a:cs typeface="Traditional Arabic" panose="02020603050405020304" pitchFamily="18" charset="-78"/>
            </a:rPr>
            <a:t>الرقابة حسب الزمن</a:t>
          </a:r>
          <a:endParaRPr lang="en-US" sz="2200" b="1" kern="1200" dirty="0">
            <a:solidFill>
              <a:schemeClr val="tx1"/>
            </a:solidFill>
            <a:latin typeface="Traditional Arabic" panose="02020603050405020304" pitchFamily="18" charset="-78"/>
            <a:cs typeface="Traditional Arabic" panose="02020603050405020304" pitchFamily="18" charset="-78"/>
          </a:endParaRPr>
        </a:p>
      </dsp:txBody>
      <dsp:txXfrm>
        <a:off x="3158312" y="1179375"/>
        <a:ext cx="1659304" cy="829652"/>
      </dsp:txXfrm>
    </dsp:sp>
    <dsp:sp modelId="{BF6FE255-009D-4F0C-814C-4A39636627E0}">
      <dsp:nvSpPr>
        <dsp:cNvPr id="0" name=""/>
        <dsp:cNvSpPr/>
      </dsp:nvSpPr>
      <dsp:spPr>
        <a:xfrm>
          <a:off x="3573138" y="2357481"/>
          <a:ext cx="1659304" cy="82965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ar-EG" sz="2200" b="1" kern="1200" dirty="0">
              <a:solidFill>
                <a:schemeClr val="tx1"/>
              </a:solidFill>
              <a:latin typeface="Traditional Arabic" panose="02020603050405020304" pitchFamily="18" charset="-78"/>
              <a:cs typeface="Traditional Arabic" panose="02020603050405020304" pitchFamily="18" charset="-78"/>
            </a:rPr>
            <a:t>المفاجئة</a:t>
          </a:r>
          <a:endParaRPr lang="en-US" sz="2200" b="1" kern="1200" dirty="0">
            <a:solidFill>
              <a:schemeClr val="tx1"/>
            </a:solidFill>
            <a:latin typeface="Traditional Arabic" panose="02020603050405020304" pitchFamily="18" charset="-78"/>
            <a:cs typeface="Traditional Arabic" panose="02020603050405020304" pitchFamily="18" charset="-78"/>
          </a:endParaRPr>
        </a:p>
      </dsp:txBody>
      <dsp:txXfrm>
        <a:off x="3573138" y="2357481"/>
        <a:ext cx="1659304" cy="829652"/>
      </dsp:txXfrm>
    </dsp:sp>
    <dsp:sp modelId="{0812538A-13CF-4EFA-8B52-F30246A7CD22}">
      <dsp:nvSpPr>
        <dsp:cNvPr id="0" name=""/>
        <dsp:cNvSpPr/>
      </dsp:nvSpPr>
      <dsp:spPr>
        <a:xfrm>
          <a:off x="3573138" y="3535588"/>
          <a:ext cx="1659304" cy="82965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ar-EG" sz="2200" b="1" kern="1200" dirty="0">
              <a:solidFill>
                <a:schemeClr val="tx1"/>
              </a:solidFill>
              <a:latin typeface="Traditional Arabic" panose="02020603050405020304" pitchFamily="18" charset="-78"/>
              <a:cs typeface="Traditional Arabic" panose="02020603050405020304" pitchFamily="18" charset="-78"/>
            </a:rPr>
            <a:t>الدورية</a:t>
          </a:r>
          <a:endParaRPr lang="en-US" sz="2200" b="1" kern="1200" dirty="0">
            <a:solidFill>
              <a:schemeClr val="tx1"/>
            </a:solidFill>
            <a:latin typeface="Traditional Arabic" panose="02020603050405020304" pitchFamily="18" charset="-78"/>
            <a:cs typeface="Traditional Arabic" panose="02020603050405020304" pitchFamily="18" charset="-78"/>
          </a:endParaRPr>
        </a:p>
      </dsp:txBody>
      <dsp:txXfrm>
        <a:off x="3573138" y="3535588"/>
        <a:ext cx="1659304" cy="829652"/>
      </dsp:txXfrm>
    </dsp:sp>
    <dsp:sp modelId="{AE65791C-7960-4E3F-A354-38712CD1E26D}">
      <dsp:nvSpPr>
        <dsp:cNvPr id="0" name=""/>
        <dsp:cNvSpPr/>
      </dsp:nvSpPr>
      <dsp:spPr>
        <a:xfrm>
          <a:off x="3573138" y="4713694"/>
          <a:ext cx="1659304" cy="82965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ar-EG" sz="2200" b="1" kern="1200" dirty="0">
              <a:solidFill>
                <a:schemeClr val="tx1"/>
              </a:solidFill>
              <a:latin typeface="Traditional Arabic" panose="02020603050405020304" pitchFamily="18" charset="-78"/>
              <a:cs typeface="Traditional Arabic" panose="02020603050405020304" pitchFamily="18" charset="-78"/>
            </a:rPr>
            <a:t>المستمرة</a:t>
          </a:r>
          <a:endParaRPr lang="en-US" sz="2200" b="1" kern="1200" dirty="0">
            <a:solidFill>
              <a:schemeClr val="tx1"/>
            </a:solidFill>
            <a:latin typeface="Traditional Arabic" panose="02020603050405020304" pitchFamily="18" charset="-78"/>
            <a:cs typeface="Traditional Arabic" panose="02020603050405020304" pitchFamily="18" charset="-78"/>
          </a:endParaRPr>
        </a:p>
      </dsp:txBody>
      <dsp:txXfrm>
        <a:off x="3573138" y="4713694"/>
        <a:ext cx="1659304" cy="829652"/>
      </dsp:txXfrm>
    </dsp:sp>
    <dsp:sp modelId="{D8C436C8-7662-4FB6-B694-916EB34C6B4B}">
      <dsp:nvSpPr>
        <dsp:cNvPr id="0" name=""/>
        <dsp:cNvSpPr/>
      </dsp:nvSpPr>
      <dsp:spPr>
        <a:xfrm>
          <a:off x="1150553" y="1179375"/>
          <a:ext cx="1659304" cy="82965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ar-EG" sz="2200" b="1" kern="1200" dirty="0">
              <a:solidFill>
                <a:schemeClr val="tx1"/>
              </a:solidFill>
              <a:latin typeface="Traditional Arabic" panose="02020603050405020304" pitchFamily="18" charset="-78"/>
              <a:cs typeface="Traditional Arabic" panose="02020603050405020304" pitchFamily="18" charset="-78"/>
            </a:rPr>
            <a:t>الرقابة حسب موقعها من الأداء</a:t>
          </a:r>
          <a:endParaRPr lang="en-US" sz="2200" b="1" kern="1200" dirty="0">
            <a:solidFill>
              <a:schemeClr val="tx1"/>
            </a:solidFill>
            <a:latin typeface="Traditional Arabic" panose="02020603050405020304" pitchFamily="18" charset="-78"/>
            <a:cs typeface="Traditional Arabic" panose="02020603050405020304" pitchFamily="18" charset="-78"/>
          </a:endParaRPr>
        </a:p>
      </dsp:txBody>
      <dsp:txXfrm>
        <a:off x="1150553" y="1179375"/>
        <a:ext cx="1659304" cy="829652"/>
      </dsp:txXfrm>
    </dsp:sp>
    <dsp:sp modelId="{6720507F-4D4D-4D6C-8BD5-24BC90CC3C40}">
      <dsp:nvSpPr>
        <dsp:cNvPr id="0" name=""/>
        <dsp:cNvSpPr/>
      </dsp:nvSpPr>
      <dsp:spPr>
        <a:xfrm>
          <a:off x="1565379" y="2357481"/>
          <a:ext cx="1659304" cy="82965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ar-EG" sz="2200" b="1" kern="1200" dirty="0">
              <a:solidFill>
                <a:schemeClr val="tx1"/>
              </a:solidFill>
              <a:latin typeface="Traditional Arabic" panose="02020603050405020304" pitchFamily="18" charset="-78"/>
              <a:cs typeface="Traditional Arabic" panose="02020603050405020304" pitchFamily="18" charset="-78"/>
            </a:rPr>
            <a:t>الوقائية</a:t>
          </a:r>
          <a:endParaRPr lang="en-US" sz="2200" b="1" kern="1200" dirty="0">
            <a:solidFill>
              <a:schemeClr val="tx1"/>
            </a:solidFill>
            <a:latin typeface="Traditional Arabic" panose="02020603050405020304" pitchFamily="18" charset="-78"/>
            <a:cs typeface="Traditional Arabic" panose="02020603050405020304" pitchFamily="18" charset="-78"/>
          </a:endParaRPr>
        </a:p>
      </dsp:txBody>
      <dsp:txXfrm>
        <a:off x="1565379" y="2357481"/>
        <a:ext cx="1659304" cy="829652"/>
      </dsp:txXfrm>
    </dsp:sp>
    <dsp:sp modelId="{A6D88095-7D41-45AE-BA35-C714EB10AFD6}">
      <dsp:nvSpPr>
        <dsp:cNvPr id="0" name=""/>
        <dsp:cNvSpPr/>
      </dsp:nvSpPr>
      <dsp:spPr>
        <a:xfrm>
          <a:off x="1565379" y="3535588"/>
          <a:ext cx="1659304" cy="82965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ar-EG" sz="2200" b="1" kern="1200" dirty="0">
              <a:solidFill>
                <a:schemeClr val="tx1"/>
              </a:solidFill>
              <a:latin typeface="Traditional Arabic" panose="02020603050405020304" pitchFamily="18" charset="-78"/>
              <a:cs typeface="Traditional Arabic" panose="02020603050405020304" pitchFamily="18" charset="-78"/>
            </a:rPr>
            <a:t>المتزامنة</a:t>
          </a:r>
          <a:endParaRPr lang="en-US" sz="2200" b="1" kern="1200" dirty="0">
            <a:solidFill>
              <a:schemeClr val="tx1"/>
            </a:solidFill>
            <a:latin typeface="Traditional Arabic" panose="02020603050405020304" pitchFamily="18" charset="-78"/>
            <a:cs typeface="Traditional Arabic" panose="02020603050405020304" pitchFamily="18" charset="-78"/>
          </a:endParaRPr>
        </a:p>
      </dsp:txBody>
      <dsp:txXfrm>
        <a:off x="1565379" y="3535588"/>
        <a:ext cx="1659304" cy="829652"/>
      </dsp:txXfrm>
    </dsp:sp>
    <dsp:sp modelId="{9A3981C0-6CE1-4D41-B167-1D85CFAE29FF}">
      <dsp:nvSpPr>
        <dsp:cNvPr id="0" name=""/>
        <dsp:cNvSpPr/>
      </dsp:nvSpPr>
      <dsp:spPr>
        <a:xfrm>
          <a:off x="1565379" y="4713694"/>
          <a:ext cx="1659304" cy="82965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ar-EG" sz="2200" b="1" kern="1200" dirty="0">
              <a:solidFill>
                <a:schemeClr val="tx1"/>
              </a:solidFill>
              <a:latin typeface="Traditional Arabic" panose="02020603050405020304" pitchFamily="18" charset="-78"/>
              <a:cs typeface="Traditional Arabic" panose="02020603050405020304" pitchFamily="18" charset="-78"/>
            </a:rPr>
            <a:t>اللاحقة</a:t>
          </a:r>
          <a:endParaRPr lang="en-US" sz="2200" b="1" kern="1200" dirty="0">
            <a:solidFill>
              <a:schemeClr val="tx1"/>
            </a:solidFill>
            <a:latin typeface="Traditional Arabic" panose="02020603050405020304" pitchFamily="18" charset="-78"/>
            <a:cs typeface="Traditional Arabic" panose="02020603050405020304" pitchFamily="18" charset="-78"/>
          </a:endParaRPr>
        </a:p>
      </dsp:txBody>
      <dsp:txXfrm>
        <a:off x="1565379" y="4713694"/>
        <a:ext cx="1659304" cy="8296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78D502-E16E-44D3-8597-2C818A4C9BEE}">
      <dsp:nvSpPr>
        <dsp:cNvPr id="0" name=""/>
        <dsp:cNvSpPr/>
      </dsp:nvSpPr>
      <dsp:spPr>
        <a:xfrm>
          <a:off x="3048000" y="1844867"/>
          <a:ext cx="2156482" cy="374265"/>
        </a:xfrm>
        <a:custGeom>
          <a:avLst/>
          <a:gdLst/>
          <a:ahLst/>
          <a:cxnLst/>
          <a:rect l="0" t="0" r="0" b="0"/>
          <a:pathLst>
            <a:path>
              <a:moveTo>
                <a:pt x="0" y="0"/>
              </a:moveTo>
              <a:lnTo>
                <a:pt x="0" y="187132"/>
              </a:lnTo>
              <a:lnTo>
                <a:pt x="2156482" y="187132"/>
              </a:lnTo>
              <a:lnTo>
                <a:pt x="2156482" y="37426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8E731D4-23D0-4501-9F9C-997A47EACE8B}">
      <dsp:nvSpPr>
        <dsp:cNvPr id="0" name=""/>
        <dsp:cNvSpPr/>
      </dsp:nvSpPr>
      <dsp:spPr>
        <a:xfrm>
          <a:off x="3002280" y="1844867"/>
          <a:ext cx="91440" cy="374265"/>
        </a:xfrm>
        <a:custGeom>
          <a:avLst/>
          <a:gdLst/>
          <a:ahLst/>
          <a:cxnLst/>
          <a:rect l="0" t="0" r="0" b="0"/>
          <a:pathLst>
            <a:path>
              <a:moveTo>
                <a:pt x="45720" y="0"/>
              </a:moveTo>
              <a:lnTo>
                <a:pt x="45720" y="37426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5F64B7-B565-4A41-8A76-3E9FEA37686F}">
      <dsp:nvSpPr>
        <dsp:cNvPr id="0" name=""/>
        <dsp:cNvSpPr/>
      </dsp:nvSpPr>
      <dsp:spPr>
        <a:xfrm>
          <a:off x="891517" y="1844867"/>
          <a:ext cx="2156482" cy="374265"/>
        </a:xfrm>
        <a:custGeom>
          <a:avLst/>
          <a:gdLst/>
          <a:ahLst/>
          <a:cxnLst/>
          <a:rect l="0" t="0" r="0" b="0"/>
          <a:pathLst>
            <a:path>
              <a:moveTo>
                <a:pt x="2156482" y="0"/>
              </a:moveTo>
              <a:lnTo>
                <a:pt x="2156482" y="187132"/>
              </a:lnTo>
              <a:lnTo>
                <a:pt x="0" y="187132"/>
              </a:lnTo>
              <a:lnTo>
                <a:pt x="0" y="37426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BA5D92-9516-4F12-81B0-9C4326825041}">
      <dsp:nvSpPr>
        <dsp:cNvPr id="0" name=""/>
        <dsp:cNvSpPr/>
      </dsp:nvSpPr>
      <dsp:spPr>
        <a:xfrm>
          <a:off x="671734" y="953758"/>
          <a:ext cx="4752530" cy="89110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ar-EG" sz="4400" b="1" kern="1200" dirty="0">
              <a:latin typeface="Traditional Arabic" panose="02020603050405020304" pitchFamily="18" charset="-78"/>
              <a:cs typeface="Traditional Arabic" panose="02020603050405020304" pitchFamily="18" charset="-78"/>
            </a:rPr>
            <a:t>الرقابة حسب موقعها من الأداء</a:t>
          </a:r>
          <a:endParaRPr lang="en-US" sz="4400" b="1" kern="1200" dirty="0">
            <a:latin typeface="Traditional Arabic" panose="02020603050405020304" pitchFamily="18" charset="-78"/>
            <a:cs typeface="Traditional Arabic" panose="02020603050405020304" pitchFamily="18" charset="-78"/>
          </a:endParaRPr>
        </a:p>
      </dsp:txBody>
      <dsp:txXfrm>
        <a:off x="671734" y="953758"/>
        <a:ext cx="4752530" cy="891108"/>
      </dsp:txXfrm>
    </dsp:sp>
    <dsp:sp modelId="{877CDD9B-C0C0-4172-956E-F84C5F324673}">
      <dsp:nvSpPr>
        <dsp:cNvPr id="0" name=""/>
        <dsp:cNvSpPr/>
      </dsp:nvSpPr>
      <dsp:spPr>
        <a:xfrm>
          <a:off x="409" y="2219132"/>
          <a:ext cx="1782216" cy="89110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ar-EG" sz="4400" b="1" kern="1200" dirty="0">
              <a:latin typeface="Traditional Arabic" panose="02020603050405020304" pitchFamily="18" charset="-78"/>
              <a:cs typeface="Traditional Arabic" panose="02020603050405020304" pitchFamily="18" charset="-78"/>
            </a:rPr>
            <a:t>اللاحقة</a:t>
          </a:r>
          <a:endParaRPr lang="en-US" sz="4400" b="1" kern="1200" dirty="0">
            <a:latin typeface="Traditional Arabic" panose="02020603050405020304" pitchFamily="18" charset="-78"/>
            <a:cs typeface="Traditional Arabic" panose="02020603050405020304" pitchFamily="18" charset="-78"/>
          </a:endParaRPr>
        </a:p>
      </dsp:txBody>
      <dsp:txXfrm>
        <a:off x="409" y="2219132"/>
        <a:ext cx="1782216" cy="891108"/>
      </dsp:txXfrm>
    </dsp:sp>
    <dsp:sp modelId="{7EF3E918-B0C4-4A9A-9C56-DCAA726142ED}">
      <dsp:nvSpPr>
        <dsp:cNvPr id="0" name=""/>
        <dsp:cNvSpPr/>
      </dsp:nvSpPr>
      <dsp:spPr>
        <a:xfrm>
          <a:off x="2156891" y="2219132"/>
          <a:ext cx="1782216" cy="89110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ar-EG" sz="4400" b="1" kern="1200" dirty="0">
              <a:latin typeface="Traditional Arabic" panose="02020603050405020304" pitchFamily="18" charset="-78"/>
              <a:cs typeface="Traditional Arabic" panose="02020603050405020304" pitchFamily="18" charset="-78"/>
            </a:rPr>
            <a:t>المتزامنة</a:t>
          </a:r>
          <a:endParaRPr lang="en-US" sz="4400" b="1" kern="1200" dirty="0">
            <a:latin typeface="Traditional Arabic" panose="02020603050405020304" pitchFamily="18" charset="-78"/>
            <a:cs typeface="Traditional Arabic" panose="02020603050405020304" pitchFamily="18" charset="-78"/>
          </a:endParaRPr>
        </a:p>
      </dsp:txBody>
      <dsp:txXfrm>
        <a:off x="2156891" y="2219132"/>
        <a:ext cx="1782216" cy="891108"/>
      </dsp:txXfrm>
    </dsp:sp>
    <dsp:sp modelId="{B26AB749-83D3-494E-A86C-24FA3FA2DD19}">
      <dsp:nvSpPr>
        <dsp:cNvPr id="0" name=""/>
        <dsp:cNvSpPr/>
      </dsp:nvSpPr>
      <dsp:spPr>
        <a:xfrm>
          <a:off x="4313373" y="2219132"/>
          <a:ext cx="1782216" cy="89110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ar-EG" sz="4400" b="1" kern="1200" dirty="0">
              <a:latin typeface="Traditional Arabic" panose="02020603050405020304" pitchFamily="18" charset="-78"/>
              <a:cs typeface="Traditional Arabic" panose="02020603050405020304" pitchFamily="18" charset="-78"/>
            </a:rPr>
            <a:t>الوقائية</a:t>
          </a:r>
          <a:endParaRPr lang="en-US" sz="4400" b="1" kern="1200" dirty="0">
            <a:latin typeface="Traditional Arabic" panose="02020603050405020304" pitchFamily="18" charset="-78"/>
            <a:cs typeface="Traditional Arabic" panose="02020603050405020304" pitchFamily="18" charset="-78"/>
          </a:endParaRPr>
        </a:p>
      </dsp:txBody>
      <dsp:txXfrm>
        <a:off x="4313373" y="2219132"/>
        <a:ext cx="1782216" cy="8911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78D502-E16E-44D3-8597-2C818A4C9BEE}">
      <dsp:nvSpPr>
        <dsp:cNvPr id="0" name=""/>
        <dsp:cNvSpPr/>
      </dsp:nvSpPr>
      <dsp:spPr>
        <a:xfrm>
          <a:off x="3048000" y="1844867"/>
          <a:ext cx="2156482" cy="374265"/>
        </a:xfrm>
        <a:custGeom>
          <a:avLst/>
          <a:gdLst/>
          <a:ahLst/>
          <a:cxnLst/>
          <a:rect l="0" t="0" r="0" b="0"/>
          <a:pathLst>
            <a:path>
              <a:moveTo>
                <a:pt x="0" y="0"/>
              </a:moveTo>
              <a:lnTo>
                <a:pt x="0" y="187132"/>
              </a:lnTo>
              <a:lnTo>
                <a:pt x="2156482" y="187132"/>
              </a:lnTo>
              <a:lnTo>
                <a:pt x="2156482" y="374265"/>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8E731D4-23D0-4501-9F9C-997A47EACE8B}">
      <dsp:nvSpPr>
        <dsp:cNvPr id="0" name=""/>
        <dsp:cNvSpPr/>
      </dsp:nvSpPr>
      <dsp:spPr>
        <a:xfrm>
          <a:off x="3002280" y="1844867"/>
          <a:ext cx="91440" cy="374265"/>
        </a:xfrm>
        <a:custGeom>
          <a:avLst/>
          <a:gdLst/>
          <a:ahLst/>
          <a:cxnLst/>
          <a:rect l="0" t="0" r="0" b="0"/>
          <a:pathLst>
            <a:path>
              <a:moveTo>
                <a:pt x="45720" y="0"/>
              </a:moveTo>
              <a:lnTo>
                <a:pt x="45720" y="374265"/>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5F64B7-B565-4A41-8A76-3E9FEA37686F}">
      <dsp:nvSpPr>
        <dsp:cNvPr id="0" name=""/>
        <dsp:cNvSpPr/>
      </dsp:nvSpPr>
      <dsp:spPr>
        <a:xfrm>
          <a:off x="891517" y="1844867"/>
          <a:ext cx="2156482" cy="374265"/>
        </a:xfrm>
        <a:custGeom>
          <a:avLst/>
          <a:gdLst/>
          <a:ahLst/>
          <a:cxnLst/>
          <a:rect l="0" t="0" r="0" b="0"/>
          <a:pathLst>
            <a:path>
              <a:moveTo>
                <a:pt x="2156482" y="0"/>
              </a:moveTo>
              <a:lnTo>
                <a:pt x="2156482" y="187132"/>
              </a:lnTo>
              <a:lnTo>
                <a:pt x="0" y="187132"/>
              </a:lnTo>
              <a:lnTo>
                <a:pt x="0" y="374265"/>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BA5D92-9516-4F12-81B0-9C4326825041}">
      <dsp:nvSpPr>
        <dsp:cNvPr id="0" name=""/>
        <dsp:cNvSpPr/>
      </dsp:nvSpPr>
      <dsp:spPr>
        <a:xfrm>
          <a:off x="671734" y="953758"/>
          <a:ext cx="4752530" cy="89110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2044700">
            <a:lnSpc>
              <a:spcPct val="90000"/>
            </a:lnSpc>
            <a:spcBef>
              <a:spcPct val="0"/>
            </a:spcBef>
            <a:spcAft>
              <a:spcPct val="35000"/>
            </a:spcAft>
            <a:buNone/>
          </a:pPr>
          <a:r>
            <a:rPr lang="ar-EG" sz="4600" b="1" kern="1200" dirty="0"/>
            <a:t>الرقابة حسب الزمن</a:t>
          </a:r>
          <a:endParaRPr lang="en-US" sz="4600" b="1" kern="1200" dirty="0"/>
        </a:p>
      </dsp:txBody>
      <dsp:txXfrm>
        <a:off x="671734" y="953758"/>
        <a:ext cx="4752530" cy="891108"/>
      </dsp:txXfrm>
    </dsp:sp>
    <dsp:sp modelId="{877CDD9B-C0C0-4172-956E-F84C5F324673}">
      <dsp:nvSpPr>
        <dsp:cNvPr id="0" name=""/>
        <dsp:cNvSpPr/>
      </dsp:nvSpPr>
      <dsp:spPr>
        <a:xfrm>
          <a:off x="409" y="2219132"/>
          <a:ext cx="1782216" cy="89110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2044700">
            <a:lnSpc>
              <a:spcPct val="90000"/>
            </a:lnSpc>
            <a:spcBef>
              <a:spcPct val="0"/>
            </a:spcBef>
            <a:spcAft>
              <a:spcPct val="35000"/>
            </a:spcAft>
            <a:buNone/>
          </a:pPr>
          <a:r>
            <a:rPr lang="ar-EG" sz="4600" b="1" kern="1200" dirty="0"/>
            <a:t>المستمرة</a:t>
          </a:r>
          <a:endParaRPr lang="en-US" sz="4600" b="1" kern="1200" dirty="0"/>
        </a:p>
      </dsp:txBody>
      <dsp:txXfrm>
        <a:off x="409" y="2219132"/>
        <a:ext cx="1782216" cy="891108"/>
      </dsp:txXfrm>
    </dsp:sp>
    <dsp:sp modelId="{7EF3E918-B0C4-4A9A-9C56-DCAA726142ED}">
      <dsp:nvSpPr>
        <dsp:cNvPr id="0" name=""/>
        <dsp:cNvSpPr/>
      </dsp:nvSpPr>
      <dsp:spPr>
        <a:xfrm>
          <a:off x="2156891" y="2219132"/>
          <a:ext cx="1782216" cy="89110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2044700">
            <a:lnSpc>
              <a:spcPct val="90000"/>
            </a:lnSpc>
            <a:spcBef>
              <a:spcPct val="0"/>
            </a:spcBef>
            <a:spcAft>
              <a:spcPct val="35000"/>
            </a:spcAft>
            <a:buNone/>
          </a:pPr>
          <a:r>
            <a:rPr lang="ar-EG" sz="4600" b="1" kern="1200" dirty="0"/>
            <a:t>الدورية</a:t>
          </a:r>
          <a:endParaRPr lang="en-US" sz="4600" b="1" kern="1200" dirty="0"/>
        </a:p>
      </dsp:txBody>
      <dsp:txXfrm>
        <a:off x="2156891" y="2219132"/>
        <a:ext cx="1782216" cy="891108"/>
      </dsp:txXfrm>
    </dsp:sp>
    <dsp:sp modelId="{B26AB749-83D3-494E-A86C-24FA3FA2DD19}">
      <dsp:nvSpPr>
        <dsp:cNvPr id="0" name=""/>
        <dsp:cNvSpPr/>
      </dsp:nvSpPr>
      <dsp:spPr>
        <a:xfrm>
          <a:off x="4313373" y="2219132"/>
          <a:ext cx="1782216" cy="89110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2044700">
            <a:lnSpc>
              <a:spcPct val="90000"/>
            </a:lnSpc>
            <a:spcBef>
              <a:spcPct val="0"/>
            </a:spcBef>
            <a:spcAft>
              <a:spcPct val="35000"/>
            </a:spcAft>
            <a:buNone/>
          </a:pPr>
          <a:r>
            <a:rPr lang="ar-EG" sz="4600" b="1" kern="1200" dirty="0"/>
            <a:t>المفاجئة</a:t>
          </a:r>
          <a:endParaRPr lang="en-US" sz="4600" b="1" kern="1200" dirty="0"/>
        </a:p>
      </dsp:txBody>
      <dsp:txXfrm>
        <a:off x="4313373" y="2219132"/>
        <a:ext cx="1782216" cy="8911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78D502-E16E-44D3-8597-2C818A4C9BEE}">
      <dsp:nvSpPr>
        <dsp:cNvPr id="0" name=""/>
        <dsp:cNvSpPr/>
      </dsp:nvSpPr>
      <dsp:spPr>
        <a:xfrm>
          <a:off x="3048000" y="1792126"/>
          <a:ext cx="1382129" cy="479747"/>
        </a:xfrm>
        <a:custGeom>
          <a:avLst/>
          <a:gdLst/>
          <a:ahLst/>
          <a:cxnLst/>
          <a:rect l="0" t="0" r="0" b="0"/>
          <a:pathLst>
            <a:path>
              <a:moveTo>
                <a:pt x="0" y="0"/>
              </a:moveTo>
              <a:lnTo>
                <a:pt x="0" y="239873"/>
              </a:lnTo>
              <a:lnTo>
                <a:pt x="1382129" y="239873"/>
              </a:lnTo>
              <a:lnTo>
                <a:pt x="1382129" y="47974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8E731D4-23D0-4501-9F9C-997A47EACE8B}">
      <dsp:nvSpPr>
        <dsp:cNvPr id="0" name=""/>
        <dsp:cNvSpPr/>
      </dsp:nvSpPr>
      <dsp:spPr>
        <a:xfrm>
          <a:off x="1665870" y="1792126"/>
          <a:ext cx="1382129" cy="479747"/>
        </a:xfrm>
        <a:custGeom>
          <a:avLst/>
          <a:gdLst/>
          <a:ahLst/>
          <a:cxnLst/>
          <a:rect l="0" t="0" r="0" b="0"/>
          <a:pathLst>
            <a:path>
              <a:moveTo>
                <a:pt x="1382129" y="0"/>
              </a:moveTo>
              <a:lnTo>
                <a:pt x="1382129" y="239873"/>
              </a:lnTo>
              <a:lnTo>
                <a:pt x="0" y="239873"/>
              </a:lnTo>
              <a:lnTo>
                <a:pt x="0" y="47974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BA5D92-9516-4F12-81B0-9C4326825041}">
      <dsp:nvSpPr>
        <dsp:cNvPr id="0" name=""/>
        <dsp:cNvSpPr/>
      </dsp:nvSpPr>
      <dsp:spPr>
        <a:xfrm>
          <a:off x="2014" y="649870"/>
          <a:ext cx="6091970" cy="114225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465" tIns="37465" rIns="37465" bIns="37465" numCol="1" spcCol="1270" anchor="ctr" anchorCtr="0">
          <a:noAutofit/>
        </a:bodyPr>
        <a:lstStyle/>
        <a:p>
          <a:pPr marL="0" lvl="0" indent="0" algn="ctr" defTabSz="2622550">
            <a:lnSpc>
              <a:spcPct val="90000"/>
            </a:lnSpc>
            <a:spcBef>
              <a:spcPct val="0"/>
            </a:spcBef>
            <a:spcAft>
              <a:spcPct val="35000"/>
            </a:spcAft>
            <a:buNone/>
          </a:pPr>
          <a:r>
            <a:rPr lang="ar-EG" sz="5900" b="1" kern="1200" dirty="0"/>
            <a:t>الرقابة حسب الجهة</a:t>
          </a:r>
          <a:endParaRPr lang="en-US" sz="5900" b="1" kern="1200" dirty="0"/>
        </a:p>
      </dsp:txBody>
      <dsp:txXfrm>
        <a:off x="2014" y="649870"/>
        <a:ext cx="6091970" cy="1142255"/>
      </dsp:txXfrm>
    </dsp:sp>
    <dsp:sp modelId="{7EF3E918-B0C4-4A9A-9C56-DCAA726142ED}">
      <dsp:nvSpPr>
        <dsp:cNvPr id="0" name=""/>
        <dsp:cNvSpPr/>
      </dsp:nvSpPr>
      <dsp:spPr>
        <a:xfrm>
          <a:off x="523614" y="2271873"/>
          <a:ext cx="2284511" cy="114225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465" tIns="37465" rIns="37465" bIns="37465" numCol="1" spcCol="1270" anchor="ctr" anchorCtr="0">
          <a:noAutofit/>
        </a:bodyPr>
        <a:lstStyle/>
        <a:p>
          <a:pPr marL="0" lvl="0" indent="0" algn="ctr" defTabSz="2622550">
            <a:lnSpc>
              <a:spcPct val="90000"/>
            </a:lnSpc>
            <a:spcBef>
              <a:spcPct val="0"/>
            </a:spcBef>
            <a:spcAft>
              <a:spcPct val="35000"/>
            </a:spcAft>
            <a:buNone/>
          </a:pPr>
          <a:r>
            <a:rPr lang="ar-EG" sz="5900" b="1" kern="1200" dirty="0"/>
            <a:t>خارجية</a:t>
          </a:r>
          <a:endParaRPr lang="en-US" sz="5900" b="1" kern="1200" dirty="0"/>
        </a:p>
      </dsp:txBody>
      <dsp:txXfrm>
        <a:off x="523614" y="2271873"/>
        <a:ext cx="2284511" cy="1142255"/>
      </dsp:txXfrm>
    </dsp:sp>
    <dsp:sp modelId="{B26AB749-83D3-494E-A86C-24FA3FA2DD19}">
      <dsp:nvSpPr>
        <dsp:cNvPr id="0" name=""/>
        <dsp:cNvSpPr/>
      </dsp:nvSpPr>
      <dsp:spPr>
        <a:xfrm>
          <a:off x="3287873" y="2271873"/>
          <a:ext cx="2284511" cy="114225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465" tIns="37465" rIns="37465" bIns="37465" numCol="1" spcCol="1270" anchor="ctr" anchorCtr="0">
          <a:noAutofit/>
        </a:bodyPr>
        <a:lstStyle/>
        <a:p>
          <a:pPr marL="0" lvl="0" indent="0" algn="ctr" defTabSz="2622550">
            <a:lnSpc>
              <a:spcPct val="90000"/>
            </a:lnSpc>
            <a:spcBef>
              <a:spcPct val="0"/>
            </a:spcBef>
            <a:spcAft>
              <a:spcPct val="35000"/>
            </a:spcAft>
            <a:buNone/>
          </a:pPr>
          <a:r>
            <a:rPr lang="ar-EG" sz="5900" b="1" kern="1200" dirty="0"/>
            <a:t>داخلية</a:t>
          </a:r>
          <a:endParaRPr lang="en-US" sz="5900" b="1" kern="1200" dirty="0"/>
        </a:p>
      </dsp:txBody>
      <dsp:txXfrm>
        <a:off x="3287873" y="2271873"/>
        <a:ext cx="2284511" cy="114225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23/05/1447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23/05/1447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23/05/1447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322210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384728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592529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758900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485092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930386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648327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2782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80815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950316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75939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23/05/1447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11/13/2025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67966454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 Type="http://schemas.openxmlformats.org/officeDocument/2006/relationships/image" Target="../media/image2.png"/><Relationship Id="rId16" Type="http://schemas.openxmlformats.org/officeDocument/2006/relationships/image" Target="../media/image16.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22.gif"/><Relationship Id="rId3" Type="http://schemas.openxmlformats.org/officeDocument/2006/relationships/image" Target="../media/image3.svg"/><Relationship Id="rId7" Type="http://schemas.openxmlformats.org/officeDocument/2006/relationships/image" Target="../media/image21.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svg"/><Relationship Id="rId7" Type="http://schemas.openxmlformats.org/officeDocument/2006/relationships/image" Target="../media/image26.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svg"/></Relationships>
</file>

<file path=ppt/slides/_rels/slide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svg"/><Relationship Id="rId7" Type="http://schemas.openxmlformats.org/officeDocument/2006/relationships/image" Target="../media/image34.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svg"/><Relationship Id="rId7" Type="http://schemas.openxmlformats.org/officeDocument/2006/relationships/image" Target="../media/image41.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40.png"/><Relationship Id="rId5" Type="http://schemas.openxmlformats.org/officeDocument/2006/relationships/image" Target="../media/image9.svg"/><Relationship Id="rId10" Type="http://schemas.openxmlformats.org/officeDocument/2006/relationships/image" Target="../media/image44.png"/><Relationship Id="rId4" Type="http://schemas.openxmlformats.org/officeDocument/2006/relationships/image" Target="../media/image8.png"/><Relationship Id="rId9" Type="http://schemas.openxmlformats.org/officeDocument/2006/relationships/image" Target="../media/image43.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svg"/><Relationship Id="rId7" Type="http://schemas.openxmlformats.org/officeDocument/2006/relationships/image" Target="../media/image26.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svg"/></Relationships>
</file>

<file path=ppt/slides/_rels/slide1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svg"/><Relationship Id="rId7" Type="http://schemas.openxmlformats.org/officeDocument/2006/relationships/image" Target="../media/image34.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svg"/><Relationship Id="rId7" Type="http://schemas.openxmlformats.org/officeDocument/2006/relationships/image" Target="../media/image41.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40.png"/><Relationship Id="rId5" Type="http://schemas.openxmlformats.org/officeDocument/2006/relationships/image" Target="../media/image9.svg"/><Relationship Id="rId10" Type="http://schemas.openxmlformats.org/officeDocument/2006/relationships/image" Target="../media/image44.png"/><Relationship Id="rId4" Type="http://schemas.openxmlformats.org/officeDocument/2006/relationships/image" Target="../media/image8.png"/><Relationship Id="rId9" Type="http://schemas.openxmlformats.org/officeDocument/2006/relationships/image" Target="../media/image43.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svg"/><Relationship Id="rId7" Type="http://schemas.openxmlformats.org/officeDocument/2006/relationships/image" Target="../media/image26.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svg"/></Relationships>
</file>

<file path=ppt/slides/_rels/slide2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svg"/><Relationship Id="rId7" Type="http://schemas.openxmlformats.org/officeDocument/2006/relationships/image" Target="../media/image34.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svg"/><Relationship Id="rId7" Type="http://schemas.openxmlformats.org/officeDocument/2006/relationships/image" Target="../media/image41.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40.png"/><Relationship Id="rId5" Type="http://schemas.openxmlformats.org/officeDocument/2006/relationships/image" Target="../media/image9.svg"/><Relationship Id="rId10" Type="http://schemas.openxmlformats.org/officeDocument/2006/relationships/image" Target="../media/image44.png"/><Relationship Id="rId4" Type="http://schemas.openxmlformats.org/officeDocument/2006/relationships/image" Target="../media/image8.png"/><Relationship Id="rId9" Type="http://schemas.openxmlformats.org/officeDocument/2006/relationships/image" Target="../media/image43.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svg"/><Relationship Id="rId7" Type="http://schemas.openxmlformats.org/officeDocument/2006/relationships/image" Target="../media/image26.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13.xml"/><Relationship Id="rId4" Type="http://schemas.openxmlformats.org/officeDocument/2006/relationships/image" Target="../media/image47.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13.xml"/><Relationship Id="rId4" Type="http://schemas.openxmlformats.org/officeDocument/2006/relationships/image" Target="../media/image47.gi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13.xml"/><Relationship Id="rId4" Type="http://schemas.openxmlformats.org/officeDocument/2006/relationships/image" Target="../media/image47.gi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13.xml"/><Relationship Id="rId4" Type="http://schemas.openxmlformats.org/officeDocument/2006/relationships/image" Target="../media/image47.gi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svg"/><Relationship Id="rId7" Type="http://schemas.openxmlformats.org/officeDocument/2006/relationships/image" Target="../media/image41.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40.png"/><Relationship Id="rId5" Type="http://schemas.openxmlformats.org/officeDocument/2006/relationships/image" Target="../media/image9.svg"/><Relationship Id="rId10" Type="http://schemas.openxmlformats.org/officeDocument/2006/relationships/image" Target="../media/image44.png"/><Relationship Id="rId4" Type="http://schemas.openxmlformats.org/officeDocument/2006/relationships/image" Target="../media/image8.png"/><Relationship Id="rId9" Type="http://schemas.openxmlformats.org/officeDocument/2006/relationships/image" Target="../media/image43.sv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svg"/><Relationship Id="rId7" Type="http://schemas.openxmlformats.org/officeDocument/2006/relationships/image" Target="../media/image51.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50.png"/><Relationship Id="rId11" Type="http://schemas.openxmlformats.org/officeDocument/2006/relationships/image" Target="../media/image55.svg"/><Relationship Id="rId5" Type="http://schemas.openxmlformats.org/officeDocument/2006/relationships/image" Target="../media/image49.sv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sv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svg"/><Relationship Id="rId7" Type="http://schemas.openxmlformats.org/officeDocument/2006/relationships/image" Target="../media/image41.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40.png"/><Relationship Id="rId5" Type="http://schemas.openxmlformats.org/officeDocument/2006/relationships/image" Target="../media/image9.svg"/><Relationship Id="rId10" Type="http://schemas.openxmlformats.org/officeDocument/2006/relationships/image" Target="../media/image56.gif"/><Relationship Id="rId4" Type="http://schemas.openxmlformats.org/officeDocument/2006/relationships/image" Target="../media/image8.png"/><Relationship Id="rId9" Type="http://schemas.openxmlformats.org/officeDocument/2006/relationships/image" Target="../media/image43.svg"/></Relationships>
</file>

<file path=ppt/slides/_rels/slide45.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33184"/>
            <a:ext cx="10258425" cy="7356256"/>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p:cNvSpPr/>
          <p:nvPr/>
        </p:nvSpPr>
        <p:spPr>
          <a:xfrm>
            <a:off x="1715934" y="1650101"/>
            <a:ext cx="5740706" cy="3157388"/>
          </a:xfrm>
          <a:custGeom>
            <a:avLst/>
            <a:gdLst/>
            <a:ahLst/>
            <a:cxnLst/>
            <a:rect l="l" t="t" r="r" b="b"/>
            <a:pathLst>
              <a:path w="11481411" h="6314776">
                <a:moveTo>
                  <a:pt x="0" y="0"/>
                </a:moveTo>
                <a:lnTo>
                  <a:pt x="11481410" y="0"/>
                </a:lnTo>
                <a:lnTo>
                  <a:pt x="11481410" y="6314776"/>
                </a:lnTo>
                <a:lnTo>
                  <a:pt x="0" y="63147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06657" y="1014240"/>
            <a:ext cx="1110767" cy="828027"/>
          </a:xfrm>
          <a:custGeom>
            <a:avLst/>
            <a:gdLst/>
            <a:ahLst/>
            <a:cxnLst/>
            <a:rect l="l" t="t" r="r" b="b"/>
            <a:pathLst>
              <a:path w="2221534" h="1656053">
                <a:moveTo>
                  <a:pt x="0" y="0"/>
                </a:moveTo>
                <a:lnTo>
                  <a:pt x="2221535" y="0"/>
                </a:lnTo>
                <a:lnTo>
                  <a:pt x="2221535" y="1656053"/>
                </a:lnTo>
                <a:lnTo>
                  <a:pt x="0" y="165605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2443314" y="2317257"/>
            <a:ext cx="901921" cy="495237"/>
          </a:xfrm>
          <a:custGeom>
            <a:avLst/>
            <a:gdLst/>
            <a:ahLst/>
            <a:cxnLst/>
            <a:rect l="l" t="t" r="r" b="b"/>
            <a:pathLst>
              <a:path w="1803841" h="990473">
                <a:moveTo>
                  <a:pt x="0" y="0"/>
                </a:moveTo>
                <a:lnTo>
                  <a:pt x="1803841" y="0"/>
                </a:lnTo>
                <a:lnTo>
                  <a:pt x="1803841" y="990473"/>
                </a:lnTo>
                <a:lnTo>
                  <a:pt x="0" y="9904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flipH="1" flipV="1">
            <a:off x="6213476" y="3984122"/>
            <a:ext cx="901921" cy="495237"/>
          </a:xfrm>
          <a:custGeom>
            <a:avLst/>
            <a:gdLst/>
            <a:ahLst/>
            <a:cxnLst/>
            <a:rect l="l" t="t" r="r" b="b"/>
            <a:pathLst>
              <a:path w="1803841" h="990473">
                <a:moveTo>
                  <a:pt x="1803841" y="990473"/>
                </a:moveTo>
                <a:lnTo>
                  <a:pt x="0" y="990473"/>
                </a:lnTo>
                <a:lnTo>
                  <a:pt x="0" y="0"/>
                </a:lnTo>
                <a:lnTo>
                  <a:pt x="1803841" y="0"/>
                </a:lnTo>
                <a:lnTo>
                  <a:pt x="1803841" y="990473"/>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8010551" y="5243139"/>
            <a:ext cx="944258" cy="865283"/>
          </a:xfrm>
          <a:custGeom>
            <a:avLst/>
            <a:gdLst/>
            <a:ahLst/>
            <a:cxnLst/>
            <a:rect l="l" t="t" r="r" b="b"/>
            <a:pathLst>
              <a:path w="1888515" h="1730566">
                <a:moveTo>
                  <a:pt x="0" y="0"/>
                </a:moveTo>
                <a:lnTo>
                  <a:pt x="1888515" y="0"/>
                </a:lnTo>
                <a:lnTo>
                  <a:pt x="1888515" y="1730566"/>
                </a:lnTo>
                <a:lnTo>
                  <a:pt x="0" y="173056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7466978" y="1395630"/>
            <a:ext cx="1029988" cy="1028700"/>
          </a:xfrm>
          <a:custGeom>
            <a:avLst/>
            <a:gdLst/>
            <a:ahLst/>
            <a:cxnLst/>
            <a:rect l="l" t="t" r="r" b="b"/>
            <a:pathLst>
              <a:path w="2059975" h="2057400">
                <a:moveTo>
                  <a:pt x="0" y="0"/>
                </a:moveTo>
                <a:lnTo>
                  <a:pt x="2059975" y="0"/>
                </a:lnTo>
                <a:lnTo>
                  <a:pt x="2059975" y="2057400"/>
                </a:lnTo>
                <a:lnTo>
                  <a:pt x="0" y="20574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a:off x="14286" y="3615372"/>
            <a:ext cx="1959674" cy="2057400"/>
          </a:xfrm>
          <a:custGeom>
            <a:avLst/>
            <a:gdLst/>
            <a:ahLst/>
            <a:cxnLst/>
            <a:rect l="l" t="t" r="r" b="b"/>
            <a:pathLst>
              <a:path w="3919347" h="4114800">
                <a:moveTo>
                  <a:pt x="0" y="0"/>
                </a:moveTo>
                <a:lnTo>
                  <a:pt x="3919347" y="0"/>
                </a:lnTo>
                <a:lnTo>
                  <a:pt x="3919347"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مربع نص 14">
            <a:extLst>
              <a:ext uri="{FF2B5EF4-FFF2-40B4-BE49-F238E27FC236}">
                <a16:creationId xmlns:a16="http://schemas.microsoft.com/office/drawing/2014/main" id="{75987B26-D8B1-174E-6D60-2E077BF585C2}"/>
              </a:ext>
            </a:extLst>
          </p:cNvPr>
          <p:cNvSpPr txBox="1"/>
          <p:nvPr/>
        </p:nvSpPr>
        <p:spPr>
          <a:xfrm>
            <a:off x="1687360" y="2461993"/>
            <a:ext cx="5693238"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481918"/>
                </a:solidFill>
                <a:effectLst/>
                <a:uLnTx/>
                <a:uFillTx/>
                <a:latin typeface="Traditional Arabic" panose="02020603050405020304" pitchFamily="18" charset="-78"/>
                <a:ea typeface="+mn-ea"/>
                <a:cs typeface="Traditional Arabic" panose="02020603050405020304" pitchFamily="18" charset="-78"/>
              </a:rPr>
              <a:t>الفصل الخامس</a:t>
            </a:r>
            <a:endParaRPr kumimoji="0" lang="en-US" sz="4400" b="1" i="0" u="none" strike="noStrike" kern="1200" cap="none" spc="0" normalizeH="0" baseline="0" noProof="0" dirty="0">
              <a:ln>
                <a:noFill/>
              </a:ln>
              <a:solidFill>
                <a:srgbClr val="481918"/>
              </a:solidFill>
              <a:effectLst/>
              <a:uLnTx/>
              <a:uFillTx/>
              <a:latin typeface="Traditional Arabic" panose="02020603050405020304" pitchFamily="18" charset="-78"/>
              <a:ea typeface="+mn-ea"/>
              <a:cs typeface="Traditional Arabic" panose="02020603050405020304" pitchFamily="18" charset="-78"/>
            </a:endParaRPr>
          </a:p>
        </p:txBody>
      </p:sp>
      <p:sp>
        <p:nvSpPr>
          <p:cNvPr id="16" name="مربع نص 15">
            <a:extLst>
              <a:ext uri="{FF2B5EF4-FFF2-40B4-BE49-F238E27FC236}">
                <a16:creationId xmlns:a16="http://schemas.microsoft.com/office/drawing/2014/main" id="{BFFC16A7-C9B0-9FD5-080F-68378CE30003}"/>
              </a:ext>
            </a:extLst>
          </p:cNvPr>
          <p:cNvSpPr txBox="1"/>
          <p:nvPr/>
        </p:nvSpPr>
        <p:spPr>
          <a:xfrm>
            <a:off x="1817534" y="3624386"/>
            <a:ext cx="5693238"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990000"/>
                </a:solidFill>
                <a:effectLst/>
                <a:uLnTx/>
                <a:uFillTx/>
                <a:latin typeface="Traditional Arabic" panose="02020603050405020304" pitchFamily="18" charset="-78"/>
                <a:ea typeface="+mn-ea"/>
                <a:cs typeface="Traditional Arabic" panose="02020603050405020304" pitchFamily="18" charset="-78"/>
              </a:rPr>
              <a:t>مهارة الرقابة</a:t>
            </a:r>
            <a:endParaRPr kumimoji="0" lang="en-US" sz="4400" b="1" i="0" u="none" strike="noStrike" kern="1200" cap="none" spc="0" normalizeH="0" baseline="0" noProof="0" dirty="0">
              <a:ln>
                <a:noFill/>
              </a:ln>
              <a:solidFill>
                <a:srgbClr val="990000"/>
              </a:solidFill>
              <a:effectLst/>
              <a:uLnTx/>
              <a:uFillTx/>
              <a:latin typeface="Traditional Arabic" panose="02020603050405020304" pitchFamily="18" charset="-78"/>
              <a:ea typeface="+mn-ea"/>
              <a:cs typeface="Traditional Arabic" panose="02020603050405020304" pitchFamily="18" charset="-78"/>
            </a:endParaRPr>
          </a:p>
        </p:txBody>
      </p:sp>
      <p:sp>
        <p:nvSpPr>
          <p:cNvPr id="17" name="Freeform 3">
            <a:extLst>
              <a:ext uri="{FF2B5EF4-FFF2-40B4-BE49-F238E27FC236}">
                <a16:creationId xmlns:a16="http://schemas.microsoft.com/office/drawing/2014/main" id="{EA0109AA-C70B-134B-963E-DB66BF0CBD45}"/>
              </a:ext>
            </a:extLst>
          </p:cNvPr>
          <p:cNvSpPr/>
          <p:nvPr/>
        </p:nvSpPr>
        <p:spPr>
          <a:xfrm>
            <a:off x="3411255" y="4786779"/>
            <a:ext cx="2245448" cy="1903143"/>
          </a:xfrm>
          <a:custGeom>
            <a:avLst/>
            <a:gdLst/>
            <a:ahLst/>
            <a:cxnLst/>
            <a:rect l="l" t="t" r="r" b="b"/>
            <a:pathLst>
              <a:path w="3898773" h="4114800">
                <a:moveTo>
                  <a:pt x="0" y="0"/>
                </a:moveTo>
                <a:lnTo>
                  <a:pt x="3898773" y="0"/>
                </a:lnTo>
                <a:lnTo>
                  <a:pt x="3898773"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1000" fill="hold"/>
                                        <p:tgtEl>
                                          <p:spTgt spid="16"/>
                                        </p:tgtEl>
                                        <p:attrNameLst>
                                          <p:attrName>ppt_w</p:attrName>
                                        </p:attrNameLst>
                                      </p:cBhvr>
                                      <p:tavLst>
                                        <p:tav tm="0">
                                          <p:val>
                                            <p:fltVal val="0"/>
                                          </p:val>
                                        </p:tav>
                                        <p:tav tm="100000">
                                          <p:val>
                                            <p:strVal val="#ppt_w"/>
                                          </p:val>
                                        </p:tav>
                                      </p:tavLst>
                                    </p:anim>
                                    <p:anim calcmode="lin" valueType="num">
                                      <p:cBhvr>
                                        <p:cTn id="16" dur="1000" fill="hold"/>
                                        <p:tgtEl>
                                          <p:spTgt spid="16"/>
                                        </p:tgtEl>
                                        <p:attrNameLst>
                                          <p:attrName>ppt_h</p:attrName>
                                        </p:attrNameLst>
                                      </p:cBhvr>
                                      <p:tavLst>
                                        <p:tav tm="0">
                                          <p:val>
                                            <p:fltVal val="0"/>
                                          </p:val>
                                        </p:tav>
                                        <p:tav tm="100000">
                                          <p:val>
                                            <p:strVal val="#ppt_h"/>
                                          </p:val>
                                        </p:tav>
                                      </p:tavLst>
                                    </p:anim>
                                    <p:anim calcmode="lin" valueType="num">
                                      <p:cBhvr>
                                        <p:cTn id="17" dur="1000" fill="hold"/>
                                        <p:tgtEl>
                                          <p:spTgt spid="16"/>
                                        </p:tgtEl>
                                        <p:attrNameLst>
                                          <p:attrName>style.rotation</p:attrName>
                                        </p:attrNameLst>
                                      </p:cBhvr>
                                      <p:tavLst>
                                        <p:tav tm="0">
                                          <p:val>
                                            <p:fltVal val="90"/>
                                          </p:val>
                                        </p:tav>
                                        <p:tav tm="100000">
                                          <p:val>
                                            <p:fltVal val="0"/>
                                          </p:val>
                                        </p:tav>
                                      </p:tavLst>
                                    </p:anim>
                                    <p:animEffect transition="in" filter="fade">
                                      <p:cBhvr>
                                        <p:cTn id="18"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0"/>
            <a:ext cx="10258425" cy="6858000"/>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p:cNvSpPr/>
          <p:nvPr/>
        </p:nvSpPr>
        <p:spPr>
          <a:xfrm>
            <a:off x="4514850" y="1371600"/>
            <a:ext cx="4114800" cy="4114800"/>
          </a:xfrm>
          <a:custGeom>
            <a:avLst/>
            <a:gdLst/>
            <a:ahLst/>
            <a:cxnLst/>
            <a:rect l="l" t="t" r="r" b="b"/>
            <a:pathLst>
              <a:path w="8229600" h="8229600">
                <a:moveTo>
                  <a:pt x="0" y="0"/>
                </a:moveTo>
                <a:lnTo>
                  <a:pt x="8229600" y="0"/>
                </a:lnTo>
                <a:lnTo>
                  <a:pt x="8229600"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514349" y="4836292"/>
            <a:ext cx="600107" cy="753559"/>
          </a:xfrm>
          <a:custGeom>
            <a:avLst/>
            <a:gdLst/>
            <a:ahLst/>
            <a:cxnLst/>
            <a:rect l="l" t="t" r="r" b="b"/>
            <a:pathLst>
              <a:path w="1200213" h="1507117">
                <a:moveTo>
                  <a:pt x="0" y="0"/>
                </a:moveTo>
                <a:lnTo>
                  <a:pt x="1200213" y="0"/>
                </a:lnTo>
                <a:lnTo>
                  <a:pt x="1200213" y="1507117"/>
                </a:lnTo>
                <a:lnTo>
                  <a:pt x="0" y="15071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a:off x="2965598" y="3051271"/>
            <a:ext cx="401917" cy="504690"/>
          </a:xfrm>
          <a:custGeom>
            <a:avLst/>
            <a:gdLst/>
            <a:ahLst/>
            <a:cxnLst/>
            <a:rect l="l" t="t" r="r" b="b"/>
            <a:pathLst>
              <a:path w="803833" h="1009379">
                <a:moveTo>
                  <a:pt x="0" y="0"/>
                </a:moveTo>
                <a:lnTo>
                  <a:pt x="803833" y="0"/>
                </a:lnTo>
                <a:lnTo>
                  <a:pt x="803833" y="1009379"/>
                </a:lnTo>
                <a:lnTo>
                  <a:pt x="0" y="100937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11" name="Picture 2">
            <a:extLst>
              <a:ext uri="{FF2B5EF4-FFF2-40B4-BE49-F238E27FC236}">
                <a16:creationId xmlns:a16="http://schemas.microsoft.com/office/drawing/2014/main" id="{72F074E6-8CC2-5D99-1E3D-6CB4B9C22972}"/>
              </a:ext>
            </a:extLst>
          </p:cNvPr>
          <p:cNvPicPr>
            <a:picLocks noChangeAspect="1"/>
          </p:cNvPicPr>
          <p:nvPr/>
        </p:nvPicPr>
        <p:blipFill>
          <a:blip r:embed="rId8"/>
          <a:srcRect/>
          <a:stretch>
            <a:fillRect/>
          </a:stretch>
        </p:blipFill>
        <p:spPr>
          <a:xfrm>
            <a:off x="231111" y="1404130"/>
            <a:ext cx="3452554" cy="3072773"/>
          </a:xfrm>
          <a:prstGeom prst="rect">
            <a:avLst/>
          </a:prstGeom>
        </p:spPr>
      </p:pic>
      <p:sp>
        <p:nvSpPr>
          <p:cNvPr id="12" name="مربع نص 11">
            <a:extLst>
              <a:ext uri="{FF2B5EF4-FFF2-40B4-BE49-F238E27FC236}">
                <a16:creationId xmlns:a16="http://schemas.microsoft.com/office/drawing/2014/main" id="{2A4F2359-D6E8-7B29-C75B-FB394B36207B}"/>
              </a:ext>
            </a:extLst>
          </p:cNvPr>
          <p:cNvSpPr txBox="1"/>
          <p:nvPr/>
        </p:nvSpPr>
        <p:spPr>
          <a:xfrm>
            <a:off x="3112792" y="2580341"/>
            <a:ext cx="6918915" cy="1446550"/>
          </a:xfrm>
          <a:prstGeom prst="rect">
            <a:avLst/>
          </a:prstGeom>
          <a:noFill/>
        </p:spPr>
        <p:txBody>
          <a:bodyPr wrap="square" rtlCol="0">
            <a:spAutoFit/>
          </a:bodyPr>
          <a:lstStyle/>
          <a:p>
            <a:pPr algn="ctr"/>
            <a:r>
              <a:rPr lang="ar-EG" sz="4400" b="1" dirty="0">
                <a:solidFill>
                  <a:srgbClr val="990000"/>
                </a:solidFill>
                <a:latin typeface="Traditional Arabic" panose="02020603050405020304" pitchFamily="18" charset="-78"/>
                <a:cs typeface="Traditional Arabic" panose="02020603050405020304" pitchFamily="18" charset="-78"/>
              </a:rPr>
              <a:t>2-5</a:t>
            </a:r>
          </a:p>
          <a:p>
            <a:pPr algn="ctr"/>
            <a:r>
              <a:rPr lang="ar-EG" sz="4400" b="1" dirty="0">
                <a:solidFill>
                  <a:srgbClr val="990000"/>
                </a:solidFill>
                <a:latin typeface="Traditional Arabic" panose="02020603050405020304" pitchFamily="18" charset="-78"/>
                <a:cs typeface="Traditional Arabic" panose="02020603050405020304" pitchFamily="18" charset="-78"/>
              </a:rPr>
              <a:t>أنواع الرقابة</a:t>
            </a:r>
            <a:endParaRPr lang="en-US" sz="4400" b="1" dirty="0">
              <a:solidFill>
                <a:srgbClr val="05767B"/>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heel(1)">
                                      <p:cBhvr>
                                        <p:cTn id="7" dur="20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wheel(1)">
                                      <p:cBhvr>
                                        <p:cTn id="12" dur="20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6012160" y="1418239"/>
            <a:ext cx="2184510" cy="576064"/>
          </a:xfrm>
          <a:prstGeom prst="rect">
            <a:avLst/>
          </a:prstGeom>
          <a:solidFill>
            <a:schemeClr val="bg1">
              <a:lumMod val="95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A674AB"/>
                </a:solidFill>
                <a:latin typeface="Traditional Arabic" panose="02020603050405020304" pitchFamily="18" charset="-78"/>
                <a:cs typeface="Traditional Arabic" panose="02020603050405020304" pitchFamily="18" charset="-78"/>
              </a:rPr>
              <a:t>الفكرة المحورية</a:t>
            </a:r>
            <a:endParaRPr lang="en-US" sz="3600" b="1" dirty="0">
              <a:solidFill>
                <a:srgbClr val="A674AB"/>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6012160" y="2889345"/>
            <a:ext cx="2184510" cy="576064"/>
          </a:xfrm>
          <a:prstGeom prst="rect">
            <a:avLst/>
          </a:prstGeom>
          <a:solidFill>
            <a:schemeClr val="bg1">
              <a:lumMod val="95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A674AB"/>
                </a:solidFill>
                <a:latin typeface="Traditional Arabic" panose="02020603050405020304" pitchFamily="18" charset="-78"/>
                <a:cs typeface="Traditional Arabic" panose="02020603050405020304" pitchFamily="18" charset="-78"/>
              </a:rPr>
              <a:t>المفاهيم الرئيسية</a:t>
            </a:r>
            <a:endParaRPr lang="en-US" sz="3600" b="1" dirty="0">
              <a:solidFill>
                <a:srgbClr val="A674AB"/>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913628" y="5160202"/>
            <a:ext cx="2184510" cy="576064"/>
          </a:xfrm>
          <a:prstGeom prst="rect">
            <a:avLst/>
          </a:prstGeom>
          <a:solidFill>
            <a:schemeClr val="bg1">
              <a:lumMod val="95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A674AB"/>
                </a:solidFill>
                <a:latin typeface="Traditional Arabic" panose="02020603050405020304" pitchFamily="18" charset="-78"/>
                <a:cs typeface="Traditional Arabic" panose="02020603050405020304" pitchFamily="18" charset="-78"/>
              </a:rPr>
              <a:t>الأهداف</a:t>
            </a:r>
            <a:endParaRPr lang="en-US" sz="3600" b="1" dirty="0">
              <a:solidFill>
                <a:srgbClr val="A674AB"/>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727972" y="1471848"/>
            <a:ext cx="4807737" cy="584775"/>
          </a:xfrm>
          <a:prstGeom prst="rect">
            <a:avLst/>
          </a:prstGeom>
          <a:noFill/>
        </p:spPr>
        <p:txBody>
          <a:bodyPr wrap="square">
            <a:spAutoFit/>
          </a:bodyPr>
          <a:lstStyle/>
          <a:p>
            <a:r>
              <a:rPr lang="ar-EG" sz="3200" b="1" dirty="0">
                <a:latin typeface="Traditional Arabic" panose="02020603050405020304" pitchFamily="18" charset="-78"/>
                <a:cs typeface="Traditional Arabic" panose="02020603050405020304" pitchFamily="18" charset="-78"/>
              </a:rPr>
              <a:t> التعرف على أنواع الرقابة.</a:t>
            </a:r>
            <a:endParaRPr lang="ar-EG" sz="4800"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251520" y="2782669"/>
            <a:ext cx="5043474" cy="646331"/>
          </a:xfrm>
          <a:prstGeom prst="rect">
            <a:avLst/>
          </a:prstGeom>
          <a:noFill/>
        </p:spPr>
        <p:txBody>
          <a:bodyPr wrap="square">
            <a:spAutoFit/>
          </a:bodyPr>
          <a:lstStyle/>
          <a:p>
            <a:r>
              <a:rPr lang="ar-EG" sz="3600" b="1" dirty="0">
                <a:latin typeface="Traditional Arabic" panose="02020603050405020304" pitchFamily="18" charset="-78"/>
                <a:cs typeface="Traditional Arabic" panose="02020603050405020304" pitchFamily="18" charset="-78"/>
              </a:rPr>
              <a:t> أنواع الرقابة.</a:t>
            </a:r>
            <a:endParaRPr lang="ar-EG" sz="5400" b="1"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819736" y="3731709"/>
            <a:ext cx="4925606" cy="2308324"/>
          </a:xfrm>
          <a:prstGeom prst="rect">
            <a:avLst/>
          </a:prstGeom>
          <a:noFill/>
        </p:spPr>
        <p:txBody>
          <a:bodyPr wrap="square">
            <a:spAutoFit/>
          </a:bodyPr>
          <a:lstStyle/>
          <a:p>
            <a:r>
              <a:rPr lang="ar-EG" sz="24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p>
          <a:p>
            <a:r>
              <a:rPr lang="ar-EG" sz="2400" b="1" dirty="0">
                <a:latin typeface="Traditional Arabic" panose="02020603050405020304" pitchFamily="18" charset="-78"/>
                <a:cs typeface="Traditional Arabic" panose="02020603050405020304" pitchFamily="18" charset="-78"/>
              </a:rPr>
              <a:t>1. المقارنة بين أنواع الرقابة حسب موقعها من الأداء.</a:t>
            </a:r>
          </a:p>
          <a:p>
            <a:r>
              <a:rPr lang="ar-EG" sz="2400" b="1" dirty="0">
                <a:latin typeface="Traditional Arabic" panose="02020603050405020304" pitchFamily="18" charset="-78"/>
                <a:cs typeface="Traditional Arabic" panose="02020603050405020304" pitchFamily="18" charset="-78"/>
              </a:rPr>
              <a:t>2 شرح أنواع الرقابة حسب الزمن.</a:t>
            </a:r>
          </a:p>
          <a:p>
            <a:r>
              <a:rPr lang="ar-EG" sz="2400" b="1" dirty="0">
                <a:latin typeface="Traditional Arabic" panose="02020603050405020304" pitchFamily="18" charset="-78"/>
                <a:cs typeface="Traditional Arabic" panose="02020603050405020304" pitchFamily="18" charset="-78"/>
              </a:rPr>
              <a:t>3 توضيح أنواع الرقابة حسب الجهة.</a:t>
            </a:r>
          </a:p>
          <a:p>
            <a:r>
              <a:rPr lang="ar-EG" sz="2400" b="1" dirty="0">
                <a:latin typeface="Traditional Arabic" panose="02020603050405020304" pitchFamily="18" charset="-78"/>
                <a:cs typeface="Traditional Arabic" panose="02020603050405020304" pitchFamily="18" charset="-78"/>
              </a:rPr>
              <a:t>4. التعرف على بعض الأجهزة الرقابية في المملكة العربية السعودية.</a:t>
            </a: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1">
                                            <p:txEl>
                                              <p:pRg st="3" end="3"/>
                                            </p:txEl>
                                          </p:spTgt>
                                        </p:tgtEl>
                                        <p:attrNameLst>
                                          <p:attrName>style.visibility</p:attrName>
                                        </p:attrNameLst>
                                      </p:cBhvr>
                                      <p:to>
                                        <p:strVal val="visible"/>
                                      </p:to>
                                    </p:set>
                                    <p:anim calcmode="lin" valueType="num">
                                      <p:cBhvr>
                                        <p:cTn id="55" dur="1000" fill="hold"/>
                                        <p:tgtEl>
                                          <p:spTgt spid="11">
                                            <p:txEl>
                                              <p:pRg st="3" end="3"/>
                                            </p:txEl>
                                          </p:spTgt>
                                        </p:tgtEl>
                                        <p:attrNameLst>
                                          <p:attrName>ppt_w</p:attrName>
                                        </p:attrNameLst>
                                      </p:cBhvr>
                                      <p:tavLst>
                                        <p:tav tm="0">
                                          <p:val>
                                            <p:fltVal val="0"/>
                                          </p:val>
                                        </p:tav>
                                        <p:tav tm="100000">
                                          <p:val>
                                            <p:strVal val="#ppt_w"/>
                                          </p:val>
                                        </p:tav>
                                      </p:tavLst>
                                    </p:anim>
                                    <p:anim calcmode="lin" valueType="num">
                                      <p:cBhvr>
                                        <p:cTn id="56" dur="1000" fill="hold"/>
                                        <p:tgtEl>
                                          <p:spTgt spid="11">
                                            <p:txEl>
                                              <p:pRg st="3" end="3"/>
                                            </p:txEl>
                                          </p:spTgt>
                                        </p:tgtEl>
                                        <p:attrNameLst>
                                          <p:attrName>ppt_h</p:attrName>
                                        </p:attrNameLst>
                                      </p:cBhvr>
                                      <p:tavLst>
                                        <p:tav tm="0">
                                          <p:val>
                                            <p:fltVal val="0"/>
                                          </p:val>
                                        </p:tav>
                                        <p:tav tm="100000">
                                          <p:val>
                                            <p:strVal val="#ppt_h"/>
                                          </p:val>
                                        </p:tav>
                                      </p:tavLst>
                                    </p:anim>
                                    <p:anim calcmode="lin" valueType="num">
                                      <p:cBhvr>
                                        <p:cTn id="57" dur="1000" fill="hold"/>
                                        <p:tgtEl>
                                          <p:spTgt spid="11">
                                            <p:txEl>
                                              <p:pRg st="3" end="3"/>
                                            </p:txEl>
                                          </p:spTgt>
                                        </p:tgtEl>
                                        <p:attrNameLst>
                                          <p:attrName>style.rotation</p:attrName>
                                        </p:attrNameLst>
                                      </p:cBhvr>
                                      <p:tavLst>
                                        <p:tav tm="0">
                                          <p:val>
                                            <p:fltVal val="90"/>
                                          </p:val>
                                        </p:tav>
                                        <p:tav tm="100000">
                                          <p:val>
                                            <p:fltVal val="0"/>
                                          </p:val>
                                        </p:tav>
                                      </p:tavLst>
                                    </p:anim>
                                    <p:animEffect transition="in" filter="fade">
                                      <p:cBhvr>
                                        <p:cTn id="58" dur="1000"/>
                                        <p:tgtEl>
                                          <p:spTgt spid="11">
                                            <p:txEl>
                                              <p:pRg st="3" end="3"/>
                                            </p:txEl>
                                          </p:spTgt>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1">
                                            <p:txEl>
                                              <p:pRg st="4" end="4"/>
                                            </p:txEl>
                                          </p:spTgt>
                                        </p:tgtEl>
                                        <p:attrNameLst>
                                          <p:attrName>style.visibility</p:attrName>
                                        </p:attrNameLst>
                                      </p:cBhvr>
                                      <p:to>
                                        <p:strVal val="visible"/>
                                      </p:to>
                                    </p:set>
                                    <p:anim calcmode="lin" valueType="num">
                                      <p:cBhvr>
                                        <p:cTn id="61" dur="1000" fill="hold"/>
                                        <p:tgtEl>
                                          <p:spTgt spid="11">
                                            <p:txEl>
                                              <p:pRg st="4" end="4"/>
                                            </p:txEl>
                                          </p:spTgt>
                                        </p:tgtEl>
                                        <p:attrNameLst>
                                          <p:attrName>ppt_w</p:attrName>
                                        </p:attrNameLst>
                                      </p:cBhvr>
                                      <p:tavLst>
                                        <p:tav tm="0">
                                          <p:val>
                                            <p:fltVal val="0"/>
                                          </p:val>
                                        </p:tav>
                                        <p:tav tm="100000">
                                          <p:val>
                                            <p:strVal val="#ppt_w"/>
                                          </p:val>
                                        </p:tav>
                                      </p:tavLst>
                                    </p:anim>
                                    <p:anim calcmode="lin" valueType="num">
                                      <p:cBhvr>
                                        <p:cTn id="62" dur="1000" fill="hold"/>
                                        <p:tgtEl>
                                          <p:spTgt spid="11">
                                            <p:txEl>
                                              <p:pRg st="4" end="4"/>
                                            </p:txEl>
                                          </p:spTgt>
                                        </p:tgtEl>
                                        <p:attrNameLst>
                                          <p:attrName>ppt_h</p:attrName>
                                        </p:attrNameLst>
                                      </p:cBhvr>
                                      <p:tavLst>
                                        <p:tav tm="0">
                                          <p:val>
                                            <p:fltVal val="0"/>
                                          </p:val>
                                        </p:tav>
                                        <p:tav tm="100000">
                                          <p:val>
                                            <p:strVal val="#ppt_h"/>
                                          </p:val>
                                        </p:tav>
                                      </p:tavLst>
                                    </p:anim>
                                    <p:anim calcmode="lin" valueType="num">
                                      <p:cBhvr>
                                        <p:cTn id="63" dur="1000" fill="hold"/>
                                        <p:tgtEl>
                                          <p:spTgt spid="11">
                                            <p:txEl>
                                              <p:pRg st="4" end="4"/>
                                            </p:txEl>
                                          </p:spTgt>
                                        </p:tgtEl>
                                        <p:attrNameLst>
                                          <p:attrName>style.rotation</p:attrName>
                                        </p:attrNameLst>
                                      </p:cBhvr>
                                      <p:tavLst>
                                        <p:tav tm="0">
                                          <p:val>
                                            <p:fltVal val="90"/>
                                          </p:val>
                                        </p:tav>
                                        <p:tav tm="100000">
                                          <p:val>
                                            <p:fltVal val="0"/>
                                          </p:val>
                                        </p:tav>
                                      </p:tavLst>
                                    </p:anim>
                                    <p:animEffect transition="in" filter="fade">
                                      <p:cBhvr>
                                        <p:cTn id="64" dur="10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6E78720-6826-96AE-466D-8738E6EA310E}"/>
              </a:ext>
            </a:extLst>
          </p:cNvPr>
          <p:cNvSpPr txBox="1"/>
          <p:nvPr/>
        </p:nvSpPr>
        <p:spPr>
          <a:xfrm>
            <a:off x="1331640" y="1556792"/>
            <a:ext cx="6480720" cy="3785652"/>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a:spAutoFit/>
          </a:bodyPr>
          <a:lstStyle/>
          <a:p>
            <a:r>
              <a:rPr lang="ar-EG" sz="4000" b="1" dirty="0">
                <a:latin typeface="Traditional Arabic" panose="02020603050405020304" pitchFamily="18" charset="-78"/>
                <a:cs typeface="Traditional Arabic" panose="02020603050405020304" pitchFamily="18" charset="-78"/>
              </a:rPr>
              <a:t>هناك مجموعة من الأسس التي تصنف إليها عملية الرقابة، ومن أهم هذه الأسس التي تتبعها منظمات الأعمال:</a:t>
            </a:r>
          </a:p>
          <a:p>
            <a:pPr marL="571500" indent="-571500">
              <a:buFont typeface="Arial" panose="020B0604020202020204" pitchFamily="34" charset="0"/>
              <a:buChar char="•"/>
            </a:pPr>
            <a:r>
              <a:rPr lang="ar-EG" sz="4000" b="1" dirty="0">
                <a:solidFill>
                  <a:srgbClr val="7030A0"/>
                </a:solidFill>
                <a:latin typeface="Traditional Arabic" panose="02020603050405020304" pitchFamily="18" charset="-78"/>
                <a:cs typeface="Traditional Arabic" panose="02020603050405020304" pitchFamily="18" charset="-78"/>
              </a:rPr>
              <a:t>حسب موقعها من الأداء.</a:t>
            </a:r>
          </a:p>
          <a:p>
            <a:pPr marL="571500" indent="-571500">
              <a:buFont typeface="Arial" panose="020B0604020202020204" pitchFamily="34" charset="0"/>
              <a:buChar char="•"/>
            </a:pPr>
            <a:r>
              <a:rPr lang="ar-EG" sz="4000" b="1" dirty="0">
                <a:solidFill>
                  <a:srgbClr val="7030A0"/>
                </a:solidFill>
                <a:latin typeface="Traditional Arabic" panose="02020603050405020304" pitchFamily="18" charset="-78"/>
                <a:cs typeface="Traditional Arabic" panose="02020603050405020304" pitchFamily="18" charset="-78"/>
              </a:rPr>
              <a:t> حسب الزمن.</a:t>
            </a:r>
          </a:p>
          <a:p>
            <a:pPr marL="571500" indent="-571500">
              <a:buFont typeface="Arial" panose="020B0604020202020204" pitchFamily="34" charset="0"/>
              <a:buChar char="•"/>
            </a:pPr>
            <a:r>
              <a:rPr lang="ar-EG" sz="4000" b="1" dirty="0">
                <a:solidFill>
                  <a:srgbClr val="7030A0"/>
                </a:solidFill>
                <a:latin typeface="Traditional Arabic" panose="02020603050405020304" pitchFamily="18" charset="-78"/>
                <a:cs typeface="Traditional Arabic" panose="02020603050405020304" pitchFamily="18" charset="-78"/>
              </a:rPr>
              <a:t>حسب الجهة التي تقوم بها.</a:t>
            </a:r>
          </a:p>
        </p:txBody>
      </p:sp>
    </p:spTree>
    <p:extLst>
      <p:ext uri="{BB962C8B-B14F-4D97-AF65-F5344CB8AC3E}">
        <p14:creationId xmlns:p14="http://schemas.microsoft.com/office/powerpoint/2010/main" val="406103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1000"/>
                                        <p:tgtEl>
                                          <p:spTgt spid="5">
                                            <p:bg/>
                                          </p:spTgt>
                                        </p:tgtEl>
                                      </p:cBhvr>
                                    </p:animEffect>
                                    <p:anim calcmode="lin" valueType="num">
                                      <p:cBhvr>
                                        <p:cTn id="8" dur="1000" fill="hold"/>
                                        <p:tgtEl>
                                          <p:spTgt spid="5">
                                            <p:bg/>
                                          </p:spTgt>
                                        </p:tgtEl>
                                        <p:attrNameLst>
                                          <p:attrName>ppt_x</p:attrName>
                                        </p:attrNameLst>
                                      </p:cBhvr>
                                      <p:tavLst>
                                        <p:tav tm="0">
                                          <p:val>
                                            <p:strVal val="#ppt_x"/>
                                          </p:val>
                                        </p:tav>
                                        <p:tav tm="100000">
                                          <p:val>
                                            <p:strVal val="#ppt_x"/>
                                          </p:val>
                                        </p:tav>
                                      </p:tavLst>
                                    </p:anim>
                                    <p:anim calcmode="lin" valueType="num">
                                      <p:cBhvr>
                                        <p:cTn id="9" dur="1000" fill="hold"/>
                                        <p:tgtEl>
                                          <p:spTgt spid="5">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1000"/>
                                        <p:tgtEl>
                                          <p:spTgt spid="5">
                                            <p:txEl>
                                              <p:pRg st="3" end="3"/>
                                            </p:txEl>
                                          </p:spTgt>
                                        </p:tgtEl>
                                      </p:cBhvr>
                                    </p:animEffect>
                                    <p:anim calcmode="lin" valueType="num">
                                      <p:cBhvr>
                                        <p:cTn id="3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a:extLst>
              <a:ext uri="{FF2B5EF4-FFF2-40B4-BE49-F238E27FC236}">
                <a16:creationId xmlns:a16="http://schemas.microsoft.com/office/drawing/2014/main" id="{6DCC6EEA-7822-0A1E-A978-43E83C30CFA1}"/>
              </a:ext>
            </a:extLst>
          </p:cNvPr>
          <p:cNvGraphicFramePr>
            <a:graphicFrameLocks noGrp="1"/>
          </p:cNvGraphicFramePr>
          <p:nvPr>
            <p:ph idx="1"/>
            <p:extLst>
              <p:ext uri="{D42A27DB-BD31-4B8C-83A1-F6EECF244321}">
                <p14:modId xmlns:p14="http://schemas.microsoft.com/office/powerpoint/2010/main" val="2964961696"/>
              </p:ext>
            </p:extLst>
          </p:nvPr>
        </p:nvGraphicFramePr>
        <p:xfrm>
          <a:off x="395536" y="764704"/>
          <a:ext cx="8390756"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400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D34F2A61-682A-4A8D-BD93-7AAEDBD40B77}"/>
                                            </p:graphicEl>
                                          </p:spTgt>
                                        </p:tgtEl>
                                        <p:attrNameLst>
                                          <p:attrName>style.visibility</p:attrName>
                                        </p:attrNameLst>
                                      </p:cBhvr>
                                      <p:to>
                                        <p:strVal val="visible"/>
                                      </p:to>
                                    </p:set>
                                    <p:anim calcmode="lin" valueType="num">
                                      <p:cBhvr additive="base">
                                        <p:cTn id="7" dur="500" fill="hold"/>
                                        <p:tgtEl>
                                          <p:spTgt spid="4">
                                            <p:graphicEl>
                                              <a:dgm id="{D34F2A61-682A-4A8D-BD93-7AAEDBD40B77}"/>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D34F2A61-682A-4A8D-BD93-7AAEDBD40B77}"/>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graphicEl>
                                              <a:dgm id="{56B4A7D0-631F-4F18-A874-D99F7AC5AB65}"/>
                                            </p:graphicEl>
                                          </p:spTgt>
                                        </p:tgtEl>
                                        <p:attrNameLst>
                                          <p:attrName>style.visibility</p:attrName>
                                        </p:attrNameLst>
                                      </p:cBhvr>
                                      <p:to>
                                        <p:strVal val="visible"/>
                                      </p:to>
                                    </p:set>
                                    <p:anim calcmode="lin" valueType="num">
                                      <p:cBhvr additive="base">
                                        <p:cTn id="13" dur="500" fill="hold"/>
                                        <p:tgtEl>
                                          <p:spTgt spid="4">
                                            <p:graphicEl>
                                              <a:dgm id="{56B4A7D0-631F-4F18-A874-D99F7AC5AB65}"/>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graphicEl>
                                              <a:dgm id="{56B4A7D0-631F-4F18-A874-D99F7AC5AB65}"/>
                                            </p:graphic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
                                            <p:graphicEl>
                                              <a:dgm id="{6FFE98AF-00CB-4775-B985-825652F40418}"/>
                                            </p:graphicEl>
                                          </p:spTgt>
                                        </p:tgtEl>
                                        <p:attrNameLst>
                                          <p:attrName>style.visibility</p:attrName>
                                        </p:attrNameLst>
                                      </p:cBhvr>
                                      <p:to>
                                        <p:strVal val="visible"/>
                                      </p:to>
                                    </p:set>
                                    <p:anim calcmode="lin" valueType="num">
                                      <p:cBhvr additive="base">
                                        <p:cTn id="17" dur="500" fill="hold"/>
                                        <p:tgtEl>
                                          <p:spTgt spid="4">
                                            <p:graphicEl>
                                              <a:dgm id="{6FFE98AF-00CB-4775-B985-825652F40418}"/>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graphicEl>
                                              <a:dgm id="{6FFE98AF-00CB-4775-B985-825652F40418}"/>
                                            </p:graphic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
                                            <p:graphicEl>
                                              <a:dgm id="{ACD75821-3C75-4957-9896-D873B3C4E9AC}"/>
                                            </p:graphicEl>
                                          </p:spTgt>
                                        </p:tgtEl>
                                        <p:attrNameLst>
                                          <p:attrName>style.visibility</p:attrName>
                                        </p:attrNameLst>
                                      </p:cBhvr>
                                      <p:to>
                                        <p:strVal val="visible"/>
                                      </p:to>
                                    </p:set>
                                    <p:anim calcmode="lin" valueType="num">
                                      <p:cBhvr additive="base">
                                        <p:cTn id="23" dur="500" fill="hold"/>
                                        <p:tgtEl>
                                          <p:spTgt spid="4">
                                            <p:graphicEl>
                                              <a:dgm id="{ACD75821-3C75-4957-9896-D873B3C4E9AC}"/>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graphicEl>
                                              <a:dgm id="{ACD75821-3C75-4957-9896-D873B3C4E9AC}"/>
                                            </p:graphic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
                                            <p:graphicEl>
                                              <a:dgm id="{A57239AD-26D8-4384-A9BB-215096755EF4}"/>
                                            </p:graphicEl>
                                          </p:spTgt>
                                        </p:tgtEl>
                                        <p:attrNameLst>
                                          <p:attrName>style.visibility</p:attrName>
                                        </p:attrNameLst>
                                      </p:cBhvr>
                                      <p:to>
                                        <p:strVal val="visible"/>
                                      </p:to>
                                    </p:set>
                                    <p:anim calcmode="lin" valueType="num">
                                      <p:cBhvr additive="base">
                                        <p:cTn id="27" dur="500" fill="hold"/>
                                        <p:tgtEl>
                                          <p:spTgt spid="4">
                                            <p:graphicEl>
                                              <a:dgm id="{A57239AD-26D8-4384-A9BB-215096755EF4}"/>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graphicEl>
                                              <a:dgm id="{A57239AD-26D8-4384-A9BB-215096755EF4}"/>
                                            </p:graphic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
                                            <p:graphicEl>
                                              <a:dgm id="{9EDF2BD9-8756-4FD8-93DF-3B64F0F723BE}"/>
                                            </p:graphicEl>
                                          </p:spTgt>
                                        </p:tgtEl>
                                        <p:attrNameLst>
                                          <p:attrName>style.visibility</p:attrName>
                                        </p:attrNameLst>
                                      </p:cBhvr>
                                      <p:to>
                                        <p:strVal val="visible"/>
                                      </p:to>
                                    </p:set>
                                    <p:anim calcmode="lin" valueType="num">
                                      <p:cBhvr additive="base">
                                        <p:cTn id="33" dur="500" fill="hold"/>
                                        <p:tgtEl>
                                          <p:spTgt spid="4">
                                            <p:graphicEl>
                                              <a:dgm id="{9EDF2BD9-8756-4FD8-93DF-3B64F0F723BE}"/>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graphicEl>
                                              <a:dgm id="{9EDF2BD9-8756-4FD8-93DF-3B64F0F723BE}"/>
                                            </p:graphic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
                                            <p:graphicEl>
                                              <a:dgm id="{3A820A51-8D7C-4F24-9AB1-215D30CD2F0A}"/>
                                            </p:graphicEl>
                                          </p:spTgt>
                                        </p:tgtEl>
                                        <p:attrNameLst>
                                          <p:attrName>style.visibility</p:attrName>
                                        </p:attrNameLst>
                                      </p:cBhvr>
                                      <p:to>
                                        <p:strVal val="visible"/>
                                      </p:to>
                                    </p:set>
                                    <p:anim calcmode="lin" valueType="num">
                                      <p:cBhvr additive="base">
                                        <p:cTn id="37" dur="500" fill="hold"/>
                                        <p:tgtEl>
                                          <p:spTgt spid="4">
                                            <p:graphicEl>
                                              <a:dgm id="{3A820A51-8D7C-4F24-9AB1-215D30CD2F0A}"/>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graphicEl>
                                              <a:dgm id="{3A820A51-8D7C-4F24-9AB1-215D30CD2F0A}"/>
                                            </p:graphic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graphicEl>
                                              <a:dgm id="{9625316E-31CD-4DCA-A287-EDAF849251BB}"/>
                                            </p:graphicEl>
                                          </p:spTgt>
                                        </p:tgtEl>
                                        <p:attrNameLst>
                                          <p:attrName>style.visibility</p:attrName>
                                        </p:attrNameLst>
                                      </p:cBhvr>
                                      <p:to>
                                        <p:strVal val="visible"/>
                                      </p:to>
                                    </p:set>
                                    <p:anim calcmode="lin" valueType="num">
                                      <p:cBhvr additive="base">
                                        <p:cTn id="43" dur="500" fill="hold"/>
                                        <p:tgtEl>
                                          <p:spTgt spid="4">
                                            <p:graphicEl>
                                              <a:dgm id="{9625316E-31CD-4DCA-A287-EDAF849251BB}"/>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graphicEl>
                                              <a:dgm id="{9625316E-31CD-4DCA-A287-EDAF849251BB}"/>
                                            </p:graphic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
                                            <p:graphicEl>
                                              <a:dgm id="{E8474326-E0F8-49E6-A731-A5CD0B5DAC40}"/>
                                            </p:graphicEl>
                                          </p:spTgt>
                                        </p:tgtEl>
                                        <p:attrNameLst>
                                          <p:attrName>style.visibility</p:attrName>
                                        </p:attrNameLst>
                                      </p:cBhvr>
                                      <p:to>
                                        <p:strVal val="visible"/>
                                      </p:to>
                                    </p:set>
                                    <p:anim calcmode="lin" valueType="num">
                                      <p:cBhvr additive="base">
                                        <p:cTn id="47" dur="500" fill="hold"/>
                                        <p:tgtEl>
                                          <p:spTgt spid="4">
                                            <p:graphicEl>
                                              <a:dgm id="{E8474326-E0F8-49E6-A731-A5CD0B5DAC40}"/>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graphicEl>
                                              <a:dgm id="{E8474326-E0F8-49E6-A731-A5CD0B5DAC40}"/>
                                            </p:graphic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4">
                                            <p:graphicEl>
                                              <a:dgm id="{A5E9E55B-DC04-4FC0-89A1-2912505B2593}"/>
                                            </p:graphicEl>
                                          </p:spTgt>
                                        </p:tgtEl>
                                        <p:attrNameLst>
                                          <p:attrName>style.visibility</p:attrName>
                                        </p:attrNameLst>
                                      </p:cBhvr>
                                      <p:to>
                                        <p:strVal val="visible"/>
                                      </p:to>
                                    </p:set>
                                    <p:anim calcmode="lin" valueType="num">
                                      <p:cBhvr additive="base">
                                        <p:cTn id="53" dur="500" fill="hold"/>
                                        <p:tgtEl>
                                          <p:spTgt spid="4">
                                            <p:graphicEl>
                                              <a:dgm id="{A5E9E55B-DC04-4FC0-89A1-2912505B2593}"/>
                                            </p:graphic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graphicEl>
                                              <a:dgm id="{A5E9E55B-DC04-4FC0-89A1-2912505B2593}"/>
                                            </p:graphic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
                                            <p:graphicEl>
                                              <a:dgm id="{BF6FE255-009D-4F0C-814C-4A39636627E0}"/>
                                            </p:graphicEl>
                                          </p:spTgt>
                                        </p:tgtEl>
                                        <p:attrNameLst>
                                          <p:attrName>style.visibility</p:attrName>
                                        </p:attrNameLst>
                                      </p:cBhvr>
                                      <p:to>
                                        <p:strVal val="visible"/>
                                      </p:to>
                                    </p:set>
                                    <p:anim calcmode="lin" valueType="num">
                                      <p:cBhvr additive="base">
                                        <p:cTn id="57" dur="500" fill="hold"/>
                                        <p:tgtEl>
                                          <p:spTgt spid="4">
                                            <p:graphicEl>
                                              <a:dgm id="{BF6FE255-009D-4F0C-814C-4A39636627E0}"/>
                                            </p:graphicEl>
                                          </p:spTgt>
                                        </p:tgtEl>
                                        <p:attrNameLst>
                                          <p:attrName>ppt_x</p:attrName>
                                        </p:attrNameLst>
                                      </p:cBhvr>
                                      <p:tavLst>
                                        <p:tav tm="0">
                                          <p:val>
                                            <p:strVal val="#ppt_x"/>
                                          </p:val>
                                        </p:tav>
                                        <p:tav tm="100000">
                                          <p:val>
                                            <p:strVal val="#ppt_x"/>
                                          </p:val>
                                        </p:tav>
                                      </p:tavLst>
                                    </p:anim>
                                    <p:anim calcmode="lin" valueType="num">
                                      <p:cBhvr additive="base">
                                        <p:cTn id="58" dur="500" fill="hold"/>
                                        <p:tgtEl>
                                          <p:spTgt spid="4">
                                            <p:graphicEl>
                                              <a:dgm id="{BF6FE255-009D-4F0C-814C-4A39636627E0}"/>
                                            </p:graphic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4">
                                            <p:graphicEl>
                                              <a:dgm id="{62D54A46-6165-4CFE-B2ED-D3CF95AB827D}"/>
                                            </p:graphicEl>
                                          </p:spTgt>
                                        </p:tgtEl>
                                        <p:attrNameLst>
                                          <p:attrName>style.visibility</p:attrName>
                                        </p:attrNameLst>
                                      </p:cBhvr>
                                      <p:to>
                                        <p:strVal val="visible"/>
                                      </p:to>
                                    </p:set>
                                    <p:anim calcmode="lin" valueType="num">
                                      <p:cBhvr additive="base">
                                        <p:cTn id="63" dur="500" fill="hold"/>
                                        <p:tgtEl>
                                          <p:spTgt spid="4">
                                            <p:graphicEl>
                                              <a:dgm id="{62D54A46-6165-4CFE-B2ED-D3CF95AB827D}"/>
                                            </p:graphicEl>
                                          </p:spTgt>
                                        </p:tgtEl>
                                        <p:attrNameLst>
                                          <p:attrName>ppt_x</p:attrName>
                                        </p:attrNameLst>
                                      </p:cBhvr>
                                      <p:tavLst>
                                        <p:tav tm="0">
                                          <p:val>
                                            <p:strVal val="#ppt_x"/>
                                          </p:val>
                                        </p:tav>
                                        <p:tav tm="100000">
                                          <p:val>
                                            <p:strVal val="#ppt_x"/>
                                          </p:val>
                                        </p:tav>
                                      </p:tavLst>
                                    </p:anim>
                                    <p:anim calcmode="lin" valueType="num">
                                      <p:cBhvr additive="base">
                                        <p:cTn id="64" dur="500" fill="hold"/>
                                        <p:tgtEl>
                                          <p:spTgt spid="4">
                                            <p:graphicEl>
                                              <a:dgm id="{62D54A46-6165-4CFE-B2ED-D3CF95AB827D}"/>
                                            </p:graphicEl>
                                          </p:spTgt>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
                                            <p:graphicEl>
                                              <a:dgm id="{0812538A-13CF-4EFA-8B52-F30246A7CD22}"/>
                                            </p:graphicEl>
                                          </p:spTgt>
                                        </p:tgtEl>
                                        <p:attrNameLst>
                                          <p:attrName>style.visibility</p:attrName>
                                        </p:attrNameLst>
                                      </p:cBhvr>
                                      <p:to>
                                        <p:strVal val="visible"/>
                                      </p:to>
                                    </p:set>
                                    <p:anim calcmode="lin" valueType="num">
                                      <p:cBhvr additive="base">
                                        <p:cTn id="67" dur="500" fill="hold"/>
                                        <p:tgtEl>
                                          <p:spTgt spid="4">
                                            <p:graphicEl>
                                              <a:dgm id="{0812538A-13CF-4EFA-8B52-F30246A7CD22}"/>
                                            </p:graphic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graphicEl>
                                              <a:dgm id="{0812538A-13CF-4EFA-8B52-F30246A7CD22}"/>
                                            </p:graphic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4">
                                            <p:graphicEl>
                                              <a:dgm id="{83D18A13-1ACF-45D5-BD97-C3C0CB8F6D43}"/>
                                            </p:graphicEl>
                                          </p:spTgt>
                                        </p:tgtEl>
                                        <p:attrNameLst>
                                          <p:attrName>style.visibility</p:attrName>
                                        </p:attrNameLst>
                                      </p:cBhvr>
                                      <p:to>
                                        <p:strVal val="visible"/>
                                      </p:to>
                                    </p:set>
                                    <p:anim calcmode="lin" valueType="num">
                                      <p:cBhvr additive="base">
                                        <p:cTn id="73" dur="500" fill="hold"/>
                                        <p:tgtEl>
                                          <p:spTgt spid="4">
                                            <p:graphicEl>
                                              <a:dgm id="{83D18A13-1ACF-45D5-BD97-C3C0CB8F6D43}"/>
                                            </p:graphic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graphicEl>
                                              <a:dgm id="{83D18A13-1ACF-45D5-BD97-C3C0CB8F6D43}"/>
                                            </p:graphicEl>
                                          </p:spTgt>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4">
                                            <p:graphicEl>
                                              <a:dgm id="{AE65791C-7960-4E3F-A354-38712CD1E26D}"/>
                                            </p:graphicEl>
                                          </p:spTgt>
                                        </p:tgtEl>
                                        <p:attrNameLst>
                                          <p:attrName>style.visibility</p:attrName>
                                        </p:attrNameLst>
                                      </p:cBhvr>
                                      <p:to>
                                        <p:strVal val="visible"/>
                                      </p:to>
                                    </p:set>
                                    <p:anim calcmode="lin" valueType="num">
                                      <p:cBhvr additive="base">
                                        <p:cTn id="77" dur="500" fill="hold"/>
                                        <p:tgtEl>
                                          <p:spTgt spid="4">
                                            <p:graphicEl>
                                              <a:dgm id="{AE65791C-7960-4E3F-A354-38712CD1E26D}"/>
                                            </p:graphicEl>
                                          </p:spTgt>
                                        </p:tgtEl>
                                        <p:attrNameLst>
                                          <p:attrName>ppt_x</p:attrName>
                                        </p:attrNameLst>
                                      </p:cBhvr>
                                      <p:tavLst>
                                        <p:tav tm="0">
                                          <p:val>
                                            <p:strVal val="#ppt_x"/>
                                          </p:val>
                                        </p:tav>
                                        <p:tav tm="100000">
                                          <p:val>
                                            <p:strVal val="#ppt_x"/>
                                          </p:val>
                                        </p:tav>
                                      </p:tavLst>
                                    </p:anim>
                                    <p:anim calcmode="lin" valueType="num">
                                      <p:cBhvr additive="base">
                                        <p:cTn id="78" dur="500" fill="hold"/>
                                        <p:tgtEl>
                                          <p:spTgt spid="4">
                                            <p:graphicEl>
                                              <a:dgm id="{AE65791C-7960-4E3F-A354-38712CD1E26D}"/>
                                            </p:graphicEl>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4">
                                            <p:graphicEl>
                                              <a:dgm id="{A6D23C4A-354B-4190-A64A-D171B6E136BD}"/>
                                            </p:graphicEl>
                                          </p:spTgt>
                                        </p:tgtEl>
                                        <p:attrNameLst>
                                          <p:attrName>style.visibility</p:attrName>
                                        </p:attrNameLst>
                                      </p:cBhvr>
                                      <p:to>
                                        <p:strVal val="visible"/>
                                      </p:to>
                                    </p:set>
                                    <p:anim calcmode="lin" valueType="num">
                                      <p:cBhvr additive="base">
                                        <p:cTn id="83" dur="500" fill="hold"/>
                                        <p:tgtEl>
                                          <p:spTgt spid="4">
                                            <p:graphicEl>
                                              <a:dgm id="{A6D23C4A-354B-4190-A64A-D171B6E136BD}"/>
                                            </p:graphicEl>
                                          </p:spTgt>
                                        </p:tgtEl>
                                        <p:attrNameLst>
                                          <p:attrName>ppt_x</p:attrName>
                                        </p:attrNameLst>
                                      </p:cBhvr>
                                      <p:tavLst>
                                        <p:tav tm="0">
                                          <p:val>
                                            <p:strVal val="#ppt_x"/>
                                          </p:val>
                                        </p:tav>
                                        <p:tav tm="100000">
                                          <p:val>
                                            <p:strVal val="#ppt_x"/>
                                          </p:val>
                                        </p:tav>
                                      </p:tavLst>
                                    </p:anim>
                                    <p:anim calcmode="lin" valueType="num">
                                      <p:cBhvr additive="base">
                                        <p:cTn id="84" dur="500" fill="hold"/>
                                        <p:tgtEl>
                                          <p:spTgt spid="4">
                                            <p:graphicEl>
                                              <a:dgm id="{A6D23C4A-354B-4190-A64A-D171B6E136BD}"/>
                                            </p:graphicEl>
                                          </p:spTgt>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4">
                                            <p:graphicEl>
                                              <a:dgm id="{D8C436C8-7662-4FB6-B694-916EB34C6B4B}"/>
                                            </p:graphicEl>
                                          </p:spTgt>
                                        </p:tgtEl>
                                        <p:attrNameLst>
                                          <p:attrName>style.visibility</p:attrName>
                                        </p:attrNameLst>
                                      </p:cBhvr>
                                      <p:to>
                                        <p:strVal val="visible"/>
                                      </p:to>
                                    </p:set>
                                    <p:anim calcmode="lin" valueType="num">
                                      <p:cBhvr additive="base">
                                        <p:cTn id="87" dur="500" fill="hold"/>
                                        <p:tgtEl>
                                          <p:spTgt spid="4">
                                            <p:graphicEl>
                                              <a:dgm id="{D8C436C8-7662-4FB6-B694-916EB34C6B4B}"/>
                                            </p:graphicEl>
                                          </p:spTgt>
                                        </p:tgtEl>
                                        <p:attrNameLst>
                                          <p:attrName>ppt_x</p:attrName>
                                        </p:attrNameLst>
                                      </p:cBhvr>
                                      <p:tavLst>
                                        <p:tav tm="0">
                                          <p:val>
                                            <p:strVal val="#ppt_x"/>
                                          </p:val>
                                        </p:tav>
                                        <p:tav tm="100000">
                                          <p:val>
                                            <p:strVal val="#ppt_x"/>
                                          </p:val>
                                        </p:tav>
                                      </p:tavLst>
                                    </p:anim>
                                    <p:anim calcmode="lin" valueType="num">
                                      <p:cBhvr additive="base">
                                        <p:cTn id="88" dur="500" fill="hold"/>
                                        <p:tgtEl>
                                          <p:spTgt spid="4">
                                            <p:graphicEl>
                                              <a:dgm id="{D8C436C8-7662-4FB6-B694-916EB34C6B4B}"/>
                                            </p:graphicEl>
                                          </p:spTgt>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4">
                                            <p:graphicEl>
                                              <a:dgm id="{8E319234-8F5F-4FF2-90E1-05BE79921214}"/>
                                            </p:graphicEl>
                                          </p:spTgt>
                                        </p:tgtEl>
                                        <p:attrNameLst>
                                          <p:attrName>style.visibility</p:attrName>
                                        </p:attrNameLst>
                                      </p:cBhvr>
                                      <p:to>
                                        <p:strVal val="visible"/>
                                      </p:to>
                                    </p:set>
                                    <p:anim calcmode="lin" valueType="num">
                                      <p:cBhvr additive="base">
                                        <p:cTn id="93" dur="500" fill="hold"/>
                                        <p:tgtEl>
                                          <p:spTgt spid="4">
                                            <p:graphicEl>
                                              <a:dgm id="{8E319234-8F5F-4FF2-90E1-05BE79921214}"/>
                                            </p:graphicEl>
                                          </p:spTgt>
                                        </p:tgtEl>
                                        <p:attrNameLst>
                                          <p:attrName>ppt_x</p:attrName>
                                        </p:attrNameLst>
                                      </p:cBhvr>
                                      <p:tavLst>
                                        <p:tav tm="0">
                                          <p:val>
                                            <p:strVal val="#ppt_x"/>
                                          </p:val>
                                        </p:tav>
                                        <p:tav tm="100000">
                                          <p:val>
                                            <p:strVal val="#ppt_x"/>
                                          </p:val>
                                        </p:tav>
                                      </p:tavLst>
                                    </p:anim>
                                    <p:anim calcmode="lin" valueType="num">
                                      <p:cBhvr additive="base">
                                        <p:cTn id="94" dur="500" fill="hold"/>
                                        <p:tgtEl>
                                          <p:spTgt spid="4">
                                            <p:graphicEl>
                                              <a:dgm id="{8E319234-8F5F-4FF2-90E1-05BE79921214}"/>
                                            </p:graphicEl>
                                          </p:spTgt>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4">
                                            <p:graphicEl>
                                              <a:dgm id="{6720507F-4D4D-4D6C-8BD5-24BC90CC3C40}"/>
                                            </p:graphicEl>
                                          </p:spTgt>
                                        </p:tgtEl>
                                        <p:attrNameLst>
                                          <p:attrName>style.visibility</p:attrName>
                                        </p:attrNameLst>
                                      </p:cBhvr>
                                      <p:to>
                                        <p:strVal val="visible"/>
                                      </p:to>
                                    </p:set>
                                    <p:anim calcmode="lin" valueType="num">
                                      <p:cBhvr additive="base">
                                        <p:cTn id="97" dur="500" fill="hold"/>
                                        <p:tgtEl>
                                          <p:spTgt spid="4">
                                            <p:graphicEl>
                                              <a:dgm id="{6720507F-4D4D-4D6C-8BD5-24BC90CC3C40}"/>
                                            </p:graphicEl>
                                          </p:spTgt>
                                        </p:tgtEl>
                                        <p:attrNameLst>
                                          <p:attrName>ppt_x</p:attrName>
                                        </p:attrNameLst>
                                      </p:cBhvr>
                                      <p:tavLst>
                                        <p:tav tm="0">
                                          <p:val>
                                            <p:strVal val="#ppt_x"/>
                                          </p:val>
                                        </p:tav>
                                        <p:tav tm="100000">
                                          <p:val>
                                            <p:strVal val="#ppt_x"/>
                                          </p:val>
                                        </p:tav>
                                      </p:tavLst>
                                    </p:anim>
                                    <p:anim calcmode="lin" valueType="num">
                                      <p:cBhvr additive="base">
                                        <p:cTn id="98" dur="500" fill="hold"/>
                                        <p:tgtEl>
                                          <p:spTgt spid="4">
                                            <p:graphicEl>
                                              <a:dgm id="{6720507F-4D4D-4D6C-8BD5-24BC90CC3C40}"/>
                                            </p:graphic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4">
                                            <p:graphicEl>
                                              <a:dgm id="{01624AFD-DD9A-41D1-BFAB-7E6224CD659E}"/>
                                            </p:graphicEl>
                                          </p:spTgt>
                                        </p:tgtEl>
                                        <p:attrNameLst>
                                          <p:attrName>style.visibility</p:attrName>
                                        </p:attrNameLst>
                                      </p:cBhvr>
                                      <p:to>
                                        <p:strVal val="visible"/>
                                      </p:to>
                                    </p:set>
                                    <p:anim calcmode="lin" valueType="num">
                                      <p:cBhvr additive="base">
                                        <p:cTn id="103" dur="500" fill="hold"/>
                                        <p:tgtEl>
                                          <p:spTgt spid="4">
                                            <p:graphicEl>
                                              <a:dgm id="{01624AFD-DD9A-41D1-BFAB-7E6224CD659E}"/>
                                            </p:graphicEl>
                                          </p:spTgt>
                                        </p:tgtEl>
                                        <p:attrNameLst>
                                          <p:attrName>ppt_x</p:attrName>
                                        </p:attrNameLst>
                                      </p:cBhvr>
                                      <p:tavLst>
                                        <p:tav tm="0">
                                          <p:val>
                                            <p:strVal val="#ppt_x"/>
                                          </p:val>
                                        </p:tav>
                                        <p:tav tm="100000">
                                          <p:val>
                                            <p:strVal val="#ppt_x"/>
                                          </p:val>
                                        </p:tav>
                                      </p:tavLst>
                                    </p:anim>
                                    <p:anim calcmode="lin" valueType="num">
                                      <p:cBhvr additive="base">
                                        <p:cTn id="104" dur="500" fill="hold"/>
                                        <p:tgtEl>
                                          <p:spTgt spid="4">
                                            <p:graphicEl>
                                              <a:dgm id="{01624AFD-DD9A-41D1-BFAB-7E6224CD659E}"/>
                                            </p:graphicEl>
                                          </p:spTgt>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4">
                                            <p:graphicEl>
                                              <a:dgm id="{A6D88095-7D41-45AE-BA35-C714EB10AFD6}"/>
                                            </p:graphicEl>
                                          </p:spTgt>
                                        </p:tgtEl>
                                        <p:attrNameLst>
                                          <p:attrName>style.visibility</p:attrName>
                                        </p:attrNameLst>
                                      </p:cBhvr>
                                      <p:to>
                                        <p:strVal val="visible"/>
                                      </p:to>
                                    </p:set>
                                    <p:anim calcmode="lin" valueType="num">
                                      <p:cBhvr additive="base">
                                        <p:cTn id="107" dur="500" fill="hold"/>
                                        <p:tgtEl>
                                          <p:spTgt spid="4">
                                            <p:graphicEl>
                                              <a:dgm id="{A6D88095-7D41-45AE-BA35-C714EB10AFD6}"/>
                                            </p:graphicEl>
                                          </p:spTgt>
                                        </p:tgtEl>
                                        <p:attrNameLst>
                                          <p:attrName>ppt_x</p:attrName>
                                        </p:attrNameLst>
                                      </p:cBhvr>
                                      <p:tavLst>
                                        <p:tav tm="0">
                                          <p:val>
                                            <p:strVal val="#ppt_x"/>
                                          </p:val>
                                        </p:tav>
                                        <p:tav tm="100000">
                                          <p:val>
                                            <p:strVal val="#ppt_x"/>
                                          </p:val>
                                        </p:tav>
                                      </p:tavLst>
                                    </p:anim>
                                    <p:anim calcmode="lin" valueType="num">
                                      <p:cBhvr additive="base">
                                        <p:cTn id="108" dur="500" fill="hold"/>
                                        <p:tgtEl>
                                          <p:spTgt spid="4">
                                            <p:graphicEl>
                                              <a:dgm id="{A6D88095-7D41-45AE-BA35-C714EB10AFD6}"/>
                                            </p:graphicEl>
                                          </p:spTgt>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4">
                                            <p:graphicEl>
                                              <a:dgm id="{992D8448-B45D-4E9C-A060-34A2BDD0CDF6}"/>
                                            </p:graphicEl>
                                          </p:spTgt>
                                        </p:tgtEl>
                                        <p:attrNameLst>
                                          <p:attrName>style.visibility</p:attrName>
                                        </p:attrNameLst>
                                      </p:cBhvr>
                                      <p:to>
                                        <p:strVal val="visible"/>
                                      </p:to>
                                    </p:set>
                                    <p:anim calcmode="lin" valueType="num">
                                      <p:cBhvr additive="base">
                                        <p:cTn id="113" dur="500" fill="hold"/>
                                        <p:tgtEl>
                                          <p:spTgt spid="4">
                                            <p:graphicEl>
                                              <a:dgm id="{992D8448-B45D-4E9C-A060-34A2BDD0CDF6}"/>
                                            </p:graphicEl>
                                          </p:spTgt>
                                        </p:tgtEl>
                                        <p:attrNameLst>
                                          <p:attrName>ppt_x</p:attrName>
                                        </p:attrNameLst>
                                      </p:cBhvr>
                                      <p:tavLst>
                                        <p:tav tm="0">
                                          <p:val>
                                            <p:strVal val="#ppt_x"/>
                                          </p:val>
                                        </p:tav>
                                        <p:tav tm="100000">
                                          <p:val>
                                            <p:strVal val="#ppt_x"/>
                                          </p:val>
                                        </p:tav>
                                      </p:tavLst>
                                    </p:anim>
                                    <p:anim calcmode="lin" valueType="num">
                                      <p:cBhvr additive="base">
                                        <p:cTn id="114" dur="500" fill="hold"/>
                                        <p:tgtEl>
                                          <p:spTgt spid="4">
                                            <p:graphicEl>
                                              <a:dgm id="{992D8448-B45D-4E9C-A060-34A2BDD0CDF6}"/>
                                            </p:graphicEl>
                                          </p:spTgt>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4">
                                            <p:graphicEl>
                                              <a:dgm id="{9A3981C0-6CE1-4D41-B167-1D85CFAE29FF}"/>
                                            </p:graphicEl>
                                          </p:spTgt>
                                        </p:tgtEl>
                                        <p:attrNameLst>
                                          <p:attrName>style.visibility</p:attrName>
                                        </p:attrNameLst>
                                      </p:cBhvr>
                                      <p:to>
                                        <p:strVal val="visible"/>
                                      </p:to>
                                    </p:set>
                                    <p:anim calcmode="lin" valueType="num">
                                      <p:cBhvr additive="base">
                                        <p:cTn id="117" dur="500" fill="hold"/>
                                        <p:tgtEl>
                                          <p:spTgt spid="4">
                                            <p:graphicEl>
                                              <a:dgm id="{9A3981C0-6CE1-4D41-B167-1D85CFAE29FF}"/>
                                            </p:graphicEl>
                                          </p:spTgt>
                                        </p:tgtEl>
                                        <p:attrNameLst>
                                          <p:attrName>ppt_x</p:attrName>
                                        </p:attrNameLst>
                                      </p:cBhvr>
                                      <p:tavLst>
                                        <p:tav tm="0">
                                          <p:val>
                                            <p:strVal val="#ppt_x"/>
                                          </p:val>
                                        </p:tav>
                                        <p:tav tm="100000">
                                          <p:val>
                                            <p:strVal val="#ppt_x"/>
                                          </p:val>
                                        </p:tav>
                                      </p:tavLst>
                                    </p:anim>
                                    <p:anim calcmode="lin" valueType="num">
                                      <p:cBhvr additive="base">
                                        <p:cTn id="118" dur="500" fill="hold"/>
                                        <p:tgtEl>
                                          <p:spTgt spid="4">
                                            <p:graphicEl>
                                              <a:dgm id="{9A3981C0-6CE1-4D41-B167-1D85CFAE29FF}"/>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0"/>
            <a:ext cx="10258425" cy="6858000"/>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p:cNvSpPr/>
          <p:nvPr/>
        </p:nvSpPr>
        <p:spPr>
          <a:xfrm>
            <a:off x="514350" y="1371600"/>
            <a:ext cx="2741486" cy="4114800"/>
          </a:xfrm>
          <a:custGeom>
            <a:avLst/>
            <a:gdLst/>
            <a:ahLst/>
            <a:cxnLst/>
            <a:rect l="l" t="t" r="r" b="b"/>
            <a:pathLst>
              <a:path w="5482971" h="8229600">
                <a:moveTo>
                  <a:pt x="0" y="0"/>
                </a:moveTo>
                <a:lnTo>
                  <a:pt x="5482971" y="0"/>
                </a:lnTo>
                <a:lnTo>
                  <a:pt x="5482971"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EG"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7" name="Freeform 7"/>
          <p:cNvSpPr/>
          <p:nvPr/>
        </p:nvSpPr>
        <p:spPr>
          <a:xfrm>
            <a:off x="4264980" y="3201428"/>
            <a:ext cx="538746" cy="526012"/>
          </a:xfrm>
          <a:custGeom>
            <a:avLst/>
            <a:gdLst/>
            <a:ahLst/>
            <a:cxnLst/>
            <a:rect l="l" t="t" r="r" b="b"/>
            <a:pathLst>
              <a:path w="1077491" h="1052023">
                <a:moveTo>
                  <a:pt x="0" y="0"/>
                </a:moveTo>
                <a:lnTo>
                  <a:pt x="1077491" y="0"/>
                </a:lnTo>
                <a:lnTo>
                  <a:pt x="1077491"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flipH="1" flipV="1">
            <a:off x="7490488" y="4783445"/>
            <a:ext cx="538746" cy="526012"/>
          </a:xfrm>
          <a:custGeom>
            <a:avLst/>
            <a:gdLst/>
            <a:ahLst/>
            <a:cxnLst/>
            <a:rect l="l" t="t" r="r" b="b"/>
            <a:pathLst>
              <a:path w="1077491" h="1052023">
                <a:moveTo>
                  <a:pt x="1077491" y="1052023"/>
                </a:moveTo>
                <a:lnTo>
                  <a:pt x="0" y="1052023"/>
                </a:lnTo>
                <a:lnTo>
                  <a:pt x="0" y="0"/>
                </a:lnTo>
                <a:lnTo>
                  <a:pt x="1077491" y="0"/>
                </a:lnTo>
                <a:lnTo>
                  <a:pt x="1077491" y="105202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3895905" y="4128877"/>
            <a:ext cx="907820" cy="1254525"/>
          </a:xfrm>
          <a:custGeom>
            <a:avLst/>
            <a:gdLst/>
            <a:ahLst/>
            <a:cxnLst/>
            <a:rect l="l" t="t" r="r" b="b"/>
            <a:pathLst>
              <a:path w="1815639" h="2509049">
                <a:moveTo>
                  <a:pt x="0" y="0"/>
                </a:moveTo>
                <a:lnTo>
                  <a:pt x="1815640" y="0"/>
                </a:lnTo>
                <a:lnTo>
                  <a:pt x="1815640" y="2509050"/>
                </a:lnTo>
                <a:lnTo>
                  <a:pt x="0" y="25090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7650502" y="2801738"/>
            <a:ext cx="907820" cy="1254525"/>
          </a:xfrm>
          <a:custGeom>
            <a:avLst/>
            <a:gdLst/>
            <a:ahLst/>
            <a:cxnLst/>
            <a:rect l="l" t="t" r="r" b="b"/>
            <a:pathLst>
              <a:path w="1815639" h="2509049">
                <a:moveTo>
                  <a:pt x="0" y="0"/>
                </a:moveTo>
                <a:lnTo>
                  <a:pt x="1815640" y="0"/>
                </a:lnTo>
                <a:lnTo>
                  <a:pt x="1815640" y="2509050"/>
                </a:lnTo>
                <a:lnTo>
                  <a:pt x="0" y="25090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2">
            <a:extLst>
              <a:ext uri="{FF2B5EF4-FFF2-40B4-BE49-F238E27FC236}">
                <a16:creationId xmlns:a16="http://schemas.microsoft.com/office/drawing/2014/main" id="{BAFFD904-4D53-4E0A-73BA-E7887E9F90BC}"/>
              </a:ext>
            </a:extLst>
          </p:cNvPr>
          <p:cNvSpPr/>
          <p:nvPr/>
        </p:nvSpPr>
        <p:spPr>
          <a:xfrm>
            <a:off x="870397" y="2132856"/>
            <a:ext cx="1882617" cy="2590748"/>
          </a:xfrm>
          <a:custGeom>
            <a:avLst/>
            <a:gdLst/>
            <a:ahLst/>
            <a:cxnLst/>
            <a:rect l="l" t="t" r="r" b="b"/>
            <a:pathLst>
              <a:path w="3867912" h="4114800">
                <a:moveTo>
                  <a:pt x="0" y="0"/>
                </a:moveTo>
                <a:lnTo>
                  <a:pt x="3867912" y="0"/>
                </a:lnTo>
                <a:lnTo>
                  <a:pt x="3867912"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6" name="مربع نص 15">
            <a:extLst>
              <a:ext uri="{FF2B5EF4-FFF2-40B4-BE49-F238E27FC236}">
                <a16:creationId xmlns:a16="http://schemas.microsoft.com/office/drawing/2014/main" id="{B18CCF2B-DAF1-7A0E-AB87-D00703A34C11}"/>
              </a:ext>
            </a:extLst>
          </p:cNvPr>
          <p:cNvSpPr txBox="1"/>
          <p:nvPr/>
        </p:nvSpPr>
        <p:spPr>
          <a:xfrm>
            <a:off x="4850321" y="1728181"/>
            <a:ext cx="2664296" cy="3416320"/>
          </a:xfrm>
          <a:prstGeom prst="rect">
            <a:avLst/>
          </a:prstGeom>
          <a:noFill/>
        </p:spPr>
        <p:txBody>
          <a:bodyPr wrap="square">
            <a:spAutoFit/>
          </a:bodyPr>
          <a:lstStyle/>
          <a:p>
            <a:pPr algn="ctr"/>
            <a:r>
              <a:rPr lang="ar-EG" sz="4400" b="1" dirty="0">
                <a:solidFill>
                  <a:schemeClr val="accent6">
                    <a:lumMod val="50000"/>
                  </a:schemeClr>
                </a:solidFill>
                <a:latin typeface="Traditional Arabic" panose="02020603050405020304" pitchFamily="18" charset="-78"/>
                <a:cs typeface="Traditional Arabic" panose="02020603050405020304" pitchFamily="18" charset="-78"/>
              </a:rPr>
              <a:t>الهدف الأول</a:t>
            </a:r>
          </a:p>
          <a:p>
            <a:pPr algn="ctr"/>
            <a:endParaRPr lang="ar-EG" sz="4400" b="1" dirty="0">
              <a:solidFill>
                <a:schemeClr val="accent6">
                  <a:lumMod val="50000"/>
                </a:schemeClr>
              </a:solidFill>
              <a:latin typeface="Traditional Arabic" panose="02020603050405020304" pitchFamily="18" charset="-78"/>
              <a:cs typeface="Traditional Arabic" panose="02020603050405020304" pitchFamily="18" charset="-78"/>
            </a:endParaRPr>
          </a:p>
          <a:p>
            <a:pPr algn="ctr"/>
            <a:r>
              <a:rPr lang="ar-EG" sz="3200" b="1" dirty="0">
                <a:latin typeface="Traditional Arabic" panose="02020603050405020304" pitchFamily="18" charset="-78"/>
                <a:cs typeface="Traditional Arabic" panose="02020603050405020304" pitchFamily="18" charset="-78"/>
              </a:rPr>
              <a:t> أن يكون الطلبة قادرين على المقارنة بين أنواع الرقابة حسب موقعها من الأداء.</a:t>
            </a:r>
            <a:endParaRPr lang="ar-EG" sz="5400"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116632"/>
            <a:ext cx="10258425" cy="6624736"/>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p:cNvSpPr/>
          <p:nvPr/>
        </p:nvSpPr>
        <p:spPr>
          <a:xfrm>
            <a:off x="2189247" y="778061"/>
            <a:ext cx="4954502" cy="3587043"/>
          </a:xfrm>
          <a:custGeom>
            <a:avLst/>
            <a:gdLst/>
            <a:ahLst/>
            <a:cxnLst/>
            <a:rect l="l" t="t" r="r" b="b"/>
            <a:pathLst>
              <a:path w="14864311" h="3771819">
                <a:moveTo>
                  <a:pt x="0" y="0"/>
                </a:moveTo>
                <a:lnTo>
                  <a:pt x="14864312" y="0"/>
                </a:lnTo>
                <a:lnTo>
                  <a:pt x="14864312" y="3771819"/>
                </a:lnTo>
                <a:lnTo>
                  <a:pt x="0" y="3771819"/>
                </a:lnTo>
                <a:lnTo>
                  <a:pt x="0" y="0"/>
                </a:lnTo>
                <a:close/>
              </a:path>
            </a:pathLst>
          </a:custGeom>
          <a:blipFill>
            <a:blip r:embed="rId4">
              <a:extLst>
                <a:ext uri="{96DAC541-7B7A-43D3-8B79-37D633B846F1}">
                  <asvg:svgBlip xmlns:asvg="http://schemas.microsoft.com/office/drawing/2016/SVG/main" r:embed="rId5"/>
                </a:ext>
              </a:extLst>
            </a:blip>
            <a:stretch>
              <a:fillRect r="-271204"/>
            </a:stretch>
          </a:blipFill>
        </p:spPr>
      </p:sp>
      <p:sp>
        <p:nvSpPr>
          <p:cNvPr id="7" name="Freeform 7"/>
          <p:cNvSpPr/>
          <p:nvPr/>
        </p:nvSpPr>
        <p:spPr>
          <a:xfrm>
            <a:off x="2361914" y="4291762"/>
            <a:ext cx="713245" cy="698980"/>
          </a:xfrm>
          <a:custGeom>
            <a:avLst/>
            <a:gdLst/>
            <a:ahLst/>
            <a:cxnLst/>
            <a:rect l="l" t="t" r="r" b="b"/>
            <a:pathLst>
              <a:path w="1426490" h="1397960">
                <a:moveTo>
                  <a:pt x="0" y="0"/>
                </a:moveTo>
                <a:lnTo>
                  <a:pt x="1426490" y="0"/>
                </a:lnTo>
                <a:lnTo>
                  <a:pt x="1426490" y="1397960"/>
                </a:lnTo>
                <a:lnTo>
                  <a:pt x="0" y="13979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flipH="1" flipV="1">
            <a:off x="6154123" y="4838627"/>
            <a:ext cx="713245" cy="698980"/>
          </a:xfrm>
          <a:custGeom>
            <a:avLst/>
            <a:gdLst/>
            <a:ahLst/>
            <a:cxnLst/>
            <a:rect l="l" t="t" r="r" b="b"/>
            <a:pathLst>
              <a:path w="1426490" h="1397960">
                <a:moveTo>
                  <a:pt x="1426490" y="1397960"/>
                </a:moveTo>
                <a:lnTo>
                  <a:pt x="0" y="1397960"/>
                </a:lnTo>
                <a:lnTo>
                  <a:pt x="0" y="0"/>
                </a:lnTo>
                <a:lnTo>
                  <a:pt x="1426490" y="0"/>
                </a:lnTo>
                <a:lnTo>
                  <a:pt x="1426490" y="139796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6">
            <a:extLst>
              <a:ext uri="{FF2B5EF4-FFF2-40B4-BE49-F238E27FC236}">
                <a16:creationId xmlns:a16="http://schemas.microsoft.com/office/drawing/2014/main" id="{857DC75E-E088-369E-7272-8559C293AF3F}"/>
              </a:ext>
            </a:extLst>
          </p:cNvPr>
          <p:cNvSpPr/>
          <p:nvPr/>
        </p:nvSpPr>
        <p:spPr>
          <a:xfrm>
            <a:off x="3535916" y="4365104"/>
            <a:ext cx="1791647" cy="1967276"/>
          </a:xfrm>
          <a:custGeom>
            <a:avLst/>
            <a:gdLst/>
            <a:ahLst/>
            <a:cxnLst/>
            <a:rect l="l" t="t" r="r" b="b"/>
            <a:pathLst>
              <a:path w="3411543" h="4114800">
                <a:moveTo>
                  <a:pt x="0" y="0"/>
                </a:moveTo>
                <a:lnTo>
                  <a:pt x="3411543" y="0"/>
                </a:lnTo>
                <a:lnTo>
                  <a:pt x="3411543"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مربع نص 14">
            <a:extLst>
              <a:ext uri="{FF2B5EF4-FFF2-40B4-BE49-F238E27FC236}">
                <a16:creationId xmlns:a16="http://schemas.microsoft.com/office/drawing/2014/main" id="{D52BBFB5-395D-44C5-8B20-F090CB509C42}"/>
              </a:ext>
            </a:extLst>
          </p:cNvPr>
          <p:cNvSpPr txBox="1"/>
          <p:nvPr/>
        </p:nvSpPr>
        <p:spPr>
          <a:xfrm>
            <a:off x="3075159" y="1565508"/>
            <a:ext cx="2892088" cy="2123658"/>
          </a:xfrm>
          <a:prstGeom prst="rect">
            <a:avLst/>
          </a:prstGeom>
          <a:noFill/>
        </p:spPr>
        <p:txBody>
          <a:bodyPr wrap="square">
            <a:spAutoFit/>
          </a:bodyPr>
          <a:lstStyle/>
          <a:p>
            <a:pPr algn="ctr">
              <a:spcAft>
                <a:spcPts val="500"/>
              </a:spcAft>
            </a:pPr>
            <a:r>
              <a:rPr lang="ar-EG" sz="4400" b="1" dirty="0">
                <a:solidFill>
                  <a:srgbClr val="A674AB"/>
                </a:solidFill>
                <a:latin typeface="Traditional Arabic" panose="02020603050405020304" pitchFamily="18" charset="-78"/>
                <a:cs typeface="Traditional Arabic" panose="02020603050405020304" pitchFamily="18" charset="-78"/>
              </a:rPr>
              <a:t>أنواع الرقابة حسب موقعها  من الأداء</a:t>
            </a:r>
            <a:endParaRPr lang="ar-EG" sz="4400" dirty="0">
              <a:solidFill>
                <a:srgbClr val="A674AB"/>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a:extLst>
              <a:ext uri="{FF2B5EF4-FFF2-40B4-BE49-F238E27FC236}">
                <a16:creationId xmlns:a16="http://schemas.microsoft.com/office/drawing/2014/main" id="{7A90B486-4EF7-4462-821F-AF9484993265}"/>
              </a:ext>
            </a:extLst>
          </p:cNvPr>
          <p:cNvGraphicFramePr/>
          <p:nvPr>
            <p:extLst>
              <p:ext uri="{D42A27DB-BD31-4B8C-83A1-F6EECF244321}">
                <p14:modId xmlns:p14="http://schemas.microsoft.com/office/powerpoint/2010/main" val="1961085368"/>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8564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graphicEl>
                                              <a:dgm id="{76BA5D92-9516-4F12-81B0-9C4326825041}"/>
                                            </p:graphicEl>
                                          </p:spTgt>
                                        </p:tgtEl>
                                        <p:attrNameLst>
                                          <p:attrName>style.visibility</p:attrName>
                                        </p:attrNameLst>
                                      </p:cBhvr>
                                      <p:to>
                                        <p:strVal val="visible"/>
                                      </p:to>
                                    </p:set>
                                    <p:animEffect transition="in" filter="fade">
                                      <p:cBhvr>
                                        <p:cTn id="7" dur="1000"/>
                                        <p:tgtEl>
                                          <p:spTgt spid="4">
                                            <p:graphicEl>
                                              <a:dgm id="{76BA5D92-9516-4F12-81B0-9C4326825041}"/>
                                            </p:graphicEl>
                                          </p:spTgt>
                                        </p:tgtEl>
                                      </p:cBhvr>
                                    </p:animEffect>
                                    <p:anim calcmode="lin" valueType="num">
                                      <p:cBhvr>
                                        <p:cTn id="8" dur="1000" fill="hold"/>
                                        <p:tgtEl>
                                          <p:spTgt spid="4">
                                            <p:graphicEl>
                                              <a:dgm id="{76BA5D92-9516-4F12-81B0-9C4326825041}"/>
                                            </p:graphicEl>
                                          </p:spTgt>
                                        </p:tgtEl>
                                        <p:attrNameLst>
                                          <p:attrName>ppt_x</p:attrName>
                                        </p:attrNameLst>
                                      </p:cBhvr>
                                      <p:tavLst>
                                        <p:tav tm="0">
                                          <p:val>
                                            <p:strVal val="#ppt_x"/>
                                          </p:val>
                                        </p:tav>
                                        <p:tav tm="100000">
                                          <p:val>
                                            <p:strVal val="#ppt_x"/>
                                          </p:val>
                                        </p:tav>
                                      </p:tavLst>
                                    </p:anim>
                                    <p:anim calcmode="lin" valueType="num">
                                      <p:cBhvr>
                                        <p:cTn id="9" dur="1000" fill="hold"/>
                                        <p:tgtEl>
                                          <p:spTgt spid="4">
                                            <p:graphicEl>
                                              <a:dgm id="{76BA5D92-9516-4F12-81B0-9C4326825041}"/>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graphicEl>
                                              <a:dgm id="{BF5F64B7-B565-4A41-8A76-3E9FEA37686F}"/>
                                            </p:graphicEl>
                                          </p:spTgt>
                                        </p:tgtEl>
                                        <p:attrNameLst>
                                          <p:attrName>style.visibility</p:attrName>
                                        </p:attrNameLst>
                                      </p:cBhvr>
                                      <p:to>
                                        <p:strVal val="visible"/>
                                      </p:to>
                                    </p:set>
                                    <p:animEffect transition="in" filter="fade">
                                      <p:cBhvr>
                                        <p:cTn id="14" dur="1000"/>
                                        <p:tgtEl>
                                          <p:spTgt spid="4">
                                            <p:graphicEl>
                                              <a:dgm id="{BF5F64B7-B565-4A41-8A76-3E9FEA37686F}"/>
                                            </p:graphicEl>
                                          </p:spTgt>
                                        </p:tgtEl>
                                      </p:cBhvr>
                                    </p:animEffect>
                                    <p:anim calcmode="lin" valueType="num">
                                      <p:cBhvr>
                                        <p:cTn id="15" dur="1000" fill="hold"/>
                                        <p:tgtEl>
                                          <p:spTgt spid="4">
                                            <p:graphicEl>
                                              <a:dgm id="{BF5F64B7-B565-4A41-8A76-3E9FEA37686F}"/>
                                            </p:graphicEl>
                                          </p:spTgt>
                                        </p:tgtEl>
                                        <p:attrNameLst>
                                          <p:attrName>ppt_x</p:attrName>
                                        </p:attrNameLst>
                                      </p:cBhvr>
                                      <p:tavLst>
                                        <p:tav tm="0">
                                          <p:val>
                                            <p:strVal val="#ppt_x"/>
                                          </p:val>
                                        </p:tav>
                                        <p:tav tm="100000">
                                          <p:val>
                                            <p:strVal val="#ppt_x"/>
                                          </p:val>
                                        </p:tav>
                                      </p:tavLst>
                                    </p:anim>
                                    <p:anim calcmode="lin" valueType="num">
                                      <p:cBhvr>
                                        <p:cTn id="16" dur="1000" fill="hold"/>
                                        <p:tgtEl>
                                          <p:spTgt spid="4">
                                            <p:graphicEl>
                                              <a:dgm id="{BF5F64B7-B565-4A41-8A76-3E9FEA37686F}"/>
                                            </p:graphic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
                                            <p:graphicEl>
                                              <a:dgm id="{877CDD9B-C0C0-4172-956E-F84C5F324673}"/>
                                            </p:graphicEl>
                                          </p:spTgt>
                                        </p:tgtEl>
                                        <p:attrNameLst>
                                          <p:attrName>style.visibility</p:attrName>
                                        </p:attrNameLst>
                                      </p:cBhvr>
                                      <p:to>
                                        <p:strVal val="visible"/>
                                      </p:to>
                                    </p:set>
                                    <p:animEffect transition="in" filter="fade">
                                      <p:cBhvr>
                                        <p:cTn id="19" dur="1000"/>
                                        <p:tgtEl>
                                          <p:spTgt spid="4">
                                            <p:graphicEl>
                                              <a:dgm id="{877CDD9B-C0C0-4172-956E-F84C5F324673}"/>
                                            </p:graphicEl>
                                          </p:spTgt>
                                        </p:tgtEl>
                                      </p:cBhvr>
                                    </p:animEffect>
                                    <p:anim calcmode="lin" valueType="num">
                                      <p:cBhvr>
                                        <p:cTn id="20" dur="1000" fill="hold"/>
                                        <p:tgtEl>
                                          <p:spTgt spid="4">
                                            <p:graphicEl>
                                              <a:dgm id="{877CDD9B-C0C0-4172-956E-F84C5F324673}"/>
                                            </p:graphicEl>
                                          </p:spTgt>
                                        </p:tgtEl>
                                        <p:attrNameLst>
                                          <p:attrName>ppt_x</p:attrName>
                                        </p:attrNameLst>
                                      </p:cBhvr>
                                      <p:tavLst>
                                        <p:tav tm="0">
                                          <p:val>
                                            <p:strVal val="#ppt_x"/>
                                          </p:val>
                                        </p:tav>
                                        <p:tav tm="100000">
                                          <p:val>
                                            <p:strVal val="#ppt_x"/>
                                          </p:val>
                                        </p:tav>
                                      </p:tavLst>
                                    </p:anim>
                                    <p:anim calcmode="lin" valueType="num">
                                      <p:cBhvr>
                                        <p:cTn id="21" dur="1000" fill="hold"/>
                                        <p:tgtEl>
                                          <p:spTgt spid="4">
                                            <p:graphicEl>
                                              <a:dgm id="{877CDD9B-C0C0-4172-956E-F84C5F324673}"/>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graphicEl>
                                              <a:dgm id="{F8E731D4-23D0-4501-9F9C-997A47EACE8B}"/>
                                            </p:graphicEl>
                                          </p:spTgt>
                                        </p:tgtEl>
                                        <p:attrNameLst>
                                          <p:attrName>style.visibility</p:attrName>
                                        </p:attrNameLst>
                                      </p:cBhvr>
                                      <p:to>
                                        <p:strVal val="visible"/>
                                      </p:to>
                                    </p:set>
                                    <p:animEffect transition="in" filter="fade">
                                      <p:cBhvr>
                                        <p:cTn id="26" dur="1000"/>
                                        <p:tgtEl>
                                          <p:spTgt spid="4">
                                            <p:graphicEl>
                                              <a:dgm id="{F8E731D4-23D0-4501-9F9C-997A47EACE8B}"/>
                                            </p:graphicEl>
                                          </p:spTgt>
                                        </p:tgtEl>
                                      </p:cBhvr>
                                    </p:animEffect>
                                    <p:anim calcmode="lin" valueType="num">
                                      <p:cBhvr>
                                        <p:cTn id="27" dur="1000" fill="hold"/>
                                        <p:tgtEl>
                                          <p:spTgt spid="4">
                                            <p:graphicEl>
                                              <a:dgm id="{F8E731D4-23D0-4501-9F9C-997A47EACE8B}"/>
                                            </p:graphicEl>
                                          </p:spTgt>
                                        </p:tgtEl>
                                        <p:attrNameLst>
                                          <p:attrName>ppt_x</p:attrName>
                                        </p:attrNameLst>
                                      </p:cBhvr>
                                      <p:tavLst>
                                        <p:tav tm="0">
                                          <p:val>
                                            <p:strVal val="#ppt_x"/>
                                          </p:val>
                                        </p:tav>
                                        <p:tav tm="100000">
                                          <p:val>
                                            <p:strVal val="#ppt_x"/>
                                          </p:val>
                                        </p:tav>
                                      </p:tavLst>
                                    </p:anim>
                                    <p:anim calcmode="lin" valueType="num">
                                      <p:cBhvr>
                                        <p:cTn id="28" dur="1000" fill="hold"/>
                                        <p:tgtEl>
                                          <p:spTgt spid="4">
                                            <p:graphicEl>
                                              <a:dgm id="{F8E731D4-23D0-4501-9F9C-997A47EACE8B}"/>
                                            </p:graphic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4">
                                            <p:graphicEl>
                                              <a:dgm id="{7EF3E918-B0C4-4A9A-9C56-DCAA726142ED}"/>
                                            </p:graphicEl>
                                          </p:spTgt>
                                        </p:tgtEl>
                                        <p:attrNameLst>
                                          <p:attrName>style.visibility</p:attrName>
                                        </p:attrNameLst>
                                      </p:cBhvr>
                                      <p:to>
                                        <p:strVal val="visible"/>
                                      </p:to>
                                    </p:set>
                                    <p:animEffect transition="in" filter="fade">
                                      <p:cBhvr>
                                        <p:cTn id="31" dur="1000"/>
                                        <p:tgtEl>
                                          <p:spTgt spid="4">
                                            <p:graphicEl>
                                              <a:dgm id="{7EF3E918-B0C4-4A9A-9C56-DCAA726142ED}"/>
                                            </p:graphicEl>
                                          </p:spTgt>
                                        </p:tgtEl>
                                      </p:cBhvr>
                                    </p:animEffect>
                                    <p:anim calcmode="lin" valueType="num">
                                      <p:cBhvr>
                                        <p:cTn id="32" dur="1000" fill="hold"/>
                                        <p:tgtEl>
                                          <p:spTgt spid="4">
                                            <p:graphicEl>
                                              <a:dgm id="{7EF3E918-B0C4-4A9A-9C56-DCAA726142ED}"/>
                                            </p:graphicEl>
                                          </p:spTgt>
                                        </p:tgtEl>
                                        <p:attrNameLst>
                                          <p:attrName>ppt_x</p:attrName>
                                        </p:attrNameLst>
                                      </p:cBhvr>
                                      <p:tavLst>
                                        <p:tav tm="0">
                                          <p:val>
                                            <p:strVal val="#ppt_x"/>
                                          </p:val>
                                        </p:tav>
                                        <p:tav tm="100000">
                                          <p:val>
                                            <p:strVal val="#ppt_x"/>
                                          </p:val>
                                        </p:tav>
                                      </p:tavLst>
                                    </p:anim>
                                    <p:anim calcmode="lin" valueType="num">
                                      <p:cBhvr>
                                        <p:cTn id="33" dur="1000" fill="hold"/>
                                        <p:tgtEl>
                                          <p:spTgt spid="4">
                                            <p:graphicEl>
                                              <a:dgm id="{7EF3E918-B0C4-4A9A-9C56-DCAA726142ED}"/>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4">
                                            <p:graphicEl>
                                              <a:dgm id="{1778D502-E16E-44D3-8597-2C818A4C9BEE}"/>
                                            </p:graphicEl>
                                          </p:spTgt>
                                        </p:tgtEl>
                                        <p:attrNameLst>
                                          <p:attrName>style.visibility</p:attrName>
                                        </p:attrNameLst>
                                      </p:cBhvr>
                                      <p:to>
                                        <p:strVal val="visible"/>
                                      </p:to>
                                    </p:set>
                                    <p:animEffect transition="in" filter="fade">
                                      <p:cBhvr>
                                        <p:cTn id="38" dur="1000"/>
                                        <p:tgtEl>
                                          <p:spTgt spid="4">
                                            <p:graphicEl>
                                              <a:dgm id="{1778D502-E16E-44D3-8597-2C818A4C9BEE}"/>
                                            </p:graphicEl>
                                          </p:spTgt>
                                        </p:tgtEl>
                                      </p:cBhvr>
                                    </p:animEffect>
                                    <p:anim calcmode="lin" valueType="num">
                                      <p:cBhvr>
                                        <p:cTn id="39" dur="1000" fill="hold"/>
                                        <p:tgtEl>
                                          <p:spTgt spid="4">
                                            <p:graphicEl>
                                              <a:dgm id="{1778D502-E16E-44D3-8597-2C818A4C9BEE}"/>
                                            </p:graphicEl>
                                          </p:spTgt>
                                        </p:tgtEl>
                                        <p:attrNameLst>
                                          <p:attrName>ppt_x</p:attrName>
                                        </p:attrNameLst>
                                      </p:cBhvr>
                                      <p:tavLst>
                                        <p:tav tm="0">
                                          <p:val>
                                            <p:strVal val="#ppt_x"/>
                                          </p:val>
                                        </p:tav>
                                        <p:tav tm="100000">
                                          <p:val>
                                            <p:strVal val="#ppt_x"/>
                                          </p:val>
                                        </p:tav>
                                      </p:tavLst>
                                    </p:anim>
                                    <p:anim calcmode="lin" valueType="num">
                                      <p:cBhvr>
                                        <p:cTn id="40" dur="1000" fill="hold"/>
                                        <p:tgtEl>
                                          <p:spTgt spid="4">
                                            <p:graphicEl>
                                              <a:dgm id="{1778D502-E16E-44D3-8597-2C818A4C9BEE}"/>
                                            </p:graphic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
                                            <p:graphicEl>
                                              <a:dgm id="{B26AB749-83D3-494E-A86C-24FA3FA2DD19}"/>
                                            </p:graphicEl>
                                          </p:spTgt>
                                        </p:tgtEl>
                                        <p:attrNameLst>
                                          <p:attrName>style.visibility</p:attrName>
                                        </p:attrNameLst>
                                      </p:cBhvr>
                                      <p:to>
                                        <p:strVal val="visible"/>
                                      </p:to>
                                    </p:set>
                                    <p:animEffect transition="in" filter="fade">
                                      <p:cBhvr>
                                        <p:cTn id="43" dur="1000"/>
                                        <p:tgtEl>
                                          <p:spTgt spid="4">
                                            <p:graphicEl>
                                              <a:dgm id="{B26AB749-83D3-494E-A86C-24FA3FA2DD19}"/>
                                            </p:graphicEl>
                                          </p:spTgt>
                                        </p:tgtEl>
                                      </p:cBhvr>
                                    </p:animEffect>
                                    <p:anim calcmode="lin" valueType="num">
                                      <p:cBhvr>
                                        <p:cTn id="44" dur="1000" fill="hold"/>
                                        <p:tgtEl>
                                          <p:spTgt spid="4">
                                            <p:graphicEl>
                                              <a:dgm id="{B26AB749-83D3-494E-A86C-24FA3FA2DD19}"/>
                                            </p:graphicEl>
                                          </p:spTgt>
                                        </p:tgtEl>
                                        <p:attrNameLst>
                                          <p:attrName>ppt_x</p:attrName>
                                        </p:attrNameLst>
                                      </p:cBhvr>
                                      <p:tavLst>
                                        <p:tav tm="0">
                                          <p:val>
                                            <p:strVal val="#ppt_x"/>
                                          </p:val>
                                        </p:tav>
                                        <p:tav tm="100000">
                                          <p:val>
                                            <p:strVal val="#ppt_x"/>
                                          </p:val>
                                        </p:tav>
                                      </p:tavLst>
                                    </p:anim>
                                    <p:anim calcmode="lin" valueType="num">
                                      <p:cBhvr>
                                        <p:cTn id="45" dur="1000" fill="hold"/>
                                        <p:tgtEl>
                                          <p:spTgt spid="4">
                                            <p:graphicEl>
                                              <a:dgm id="{B26AB749-83D3-494E-A86C-24FA3FA2DD19}"/>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5FE51995-5381-E3EC-5345-716BCC884AFB}"/>
              </a:ext>
            </a:extLst>
          </p:cNvPr>
          <p:cNvPicPr>
            <a:picLocks noChangeAspect="1"/>
          </p:cNvPicPr>
          <p:nvPr/>
        </p:nvPicPr>
        <p:blipFill>
          <a:blip r:embed="rId2"/>
          <a:srcRect/>
          <a:stretch>
            <a:fillRect/>
          </a:stretch>
        </p:blipFill>
        <p:spPr>
          <a:xfrm>
            <a:off x="2827095" y="1406721"/>
            <a:ext cx="3977622" cy="1364041"/>
          </a:xfrm>
          <a:prstGeom prst="rect">
            <a:avLst/>
          </a:prstGeom>
        </p:spPr>
      </p:pic>
      <p:sp>
        <p:nvSpPr>
          <p:cNvPr id="6" name="مربع نص 5">
            <a:extLst>
              <a:ext uri="{FF2B5EF4-FFF2-40B4-BE49-F238E27FC236}">
                <a16:creationId xmlns:a16="http://schemas.microsoft.com/office/drawing/2014/main" id="{B03B2175-B0FD-6E9B-6A09-152161233DAF}"/>
              </a:ext>
            </a:extLst>
          </p:cNvPr>
          <p:cNvSpPr txBox="1"/>
          <p:nvPr/>
        </p:nvSpPr>
        <p:spPr>
          <a:xfrm>
            <a:off x="2843808" y="1916832"/>
            <a:ext cx="4176464" cy="707886"/>
          </a:xfrm>
          <a:prstGeom prst="rect">
            <a:avLst/>
          </a:prstGeom>
          <a:noFill/>
        </p:spPr>
        <p:txBody>
          <a:bodyPr wrap="square" rtlCol="0">
            <a:spAutoFit/>
          </a:bodyPr>
          <a:lstStyle/>
          <a:p>
            <a:pPr algn="ctr"/>
            <a:r>
              <a:rPr lang="ar-EG" sz="4000" b="1" dirty="0">
                <a:latin typeface="Traditional Arabic" panose="02020603050405020304" pitchFamily="18" charset="-78"/>
                <a:cs typeface="Traditional Arabic" panose="02020603050405020304" pitchFamily="18" charset="-78"/>
              </a:rPr>
              <a:t>الرقابة الوقائية</a:t>
            </a:r>
            <a:endParaRPr lang="en-US" sz="4000" b="1" dirty="0">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C3785CC8-036E-6CEB-1954-A012A6326C1F}"/>
              </a:ext>
            </a:extLst>
          </p:cNvPr>
          <p:cNvSpPr txBox="1"/>
          <p:nvPr/>
        </p:nvSpPr>
        <p:spPr>
          <a:xfrm>
            <a:off x="2286000" y="3329608"/>
            <a:ext cx="4572000" cy="2123658"/>
          </a:xfrm>
          <a:prstGeom prst="rect">
            <a:avLst/>
          </a:prstGeom>
          <a:noFill/>
        </p:spPr>
        <p:txBody>
          <a:bodyPr wrap="square">
            <a:spAutoFit/>
          </a:bodyPr>
          <a:lstStyle/>
          <a:p>
            <a:pPr algn="r" rtl="1">
              <a:spcBef>
                <a:spcPts val="0"/>
              </a:spcBef>
              <a:spcAft>
                <a:spcPts val="500"/>
              </a:spcAft>
            </a:pPr>
            <a:r>
              <a:rPr lang="ar-EG" sz="4400" b="1" i="0" u="none" strike="noStrike" dirty="0">
                <a:solidFill>
                  <a:srgbClr val="C00000"/>
                </a:solidFill>
                <a:effectLst/>
                <a:latin typeface="Traditional Arabic" panose="02020603050405020304" pitchFamily="18" charset="-78"/>
                <a:cs typeface="Traditional Arabic" panose="02020603050405020304" pitchFamily="18" charset="-78"/>
              </a:rPr>
              <a:t>هي الرقابة التي تحدث قبل تنفيذ العمل من خلال توفير بيئة جيدة للعمل.</a:t>
            </a:r>
            <a:endParaRPr lang="ar-EG" sz="4400" b="1" dirty="0">
              <a:solidFill>
                <a:srgbClr val="C00000"/>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312371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EFABCDCD-B5A8-1445-B825-FB096AD85BD1}"/>
              </a:ext>
            </a:extLst>
          </p:cNvPr>
          <p:cNvPicPr>
            <a:picLocks noChangeAspect="1"/>
          </p:cNvPicPr>
          <p:nvPr/>
        </p:nvPicPr>
        <p:blipFill>
          <a:blip r:embed="rId2"/>
          <a:srcRect/>
          <a:stretch>
            <a:fillRect/>
          </a:stretch>
        </p:blipFill>
        <p:spPr>
          <a:xfrm>
            <a:off x="2899730" y="1334671"/>
            <a:ext cx="3977622" cy="1364041"/>
          </a:xfrm>
          <a:prstGeom prst="rect">
            <a:avLst/>
          </a:prstGeom>
        </p:spPr>
      </p:pic>
      <p:sp>
        <p:nvSpPr>
          <p:cNvPr id="6" name="مربع نص 5">
            <a:extLst>
              <a:ext uri="{FF2B5EF4-FFF2-40B4-BE49-F238E27FC236}">
                <a16:creationId xmlns:a16="http://schemas.microsoft.com/office/drawing/2014/main" id="{B03B2175-B0FD-6E9B-6A09-152161233DAF}"/>
              </a:ext>
            </a:extLst>
          </p:cNvPr>
          <p:cNvSpPr txBox="1"/>
          <p:nvPr/>
        </p:nvSpPr>
        <p:spPr>
          <a:xfrm>
            <a:off x="2700888" y="1772816"/>
            <a:ext cx="4176464" cy="707886"/>
          </a:xfrm>
          <a:prstGeom prst="rect">
            <a:avLst/>
          </a:prstGeom>
          <a:noFill/>
        </p:spPr>
        <p:txBody>
          <a:bodyPr wrap="square" rtlCol="0">
            <a:spAutoFit/>
          </a:bodyPr>
          <a:lstStyle/>
          <a:p>
            <a:pPr algn="ctr"/>
            <a:r>
              <a:rPr lang="ar-EG" sz="4000" b="1" dirty="0">
                <a:latin typeface="Traditional Arabic" panose="02020603050405020304" pitchFamily="18" charset="-78"/>
                <a:cs typeface="Traditional Arabic" panose="02020603050405020304" pitchFamily="18" charset="-78"/>
              </a:rPr>
              <a:t>الرقابة المتزامنة</a:t>
            </a:r>
            <a:endParaRPr lang="en-US" sz="4000" b="1" dirty="0">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C3785CC8-036E-6CEB-1954-A012A6326C1F}"/>
              </a:ext>
            </a:extLst>
          </p:cNvPr>
          <p:cNvSpPr txBox="1"/>
          <p:nvPr/>
        </p:nvSpPr>
        <p:spPr>
          <a:xfrm>
            <a:off x="2286000" y="3329608"/>
            <a:ext cx="4572000" cy="2062103"/>
          </a:xfrm>
          <a:prstGeom prst="rect">
            <a:avLst/>
          </a:prstGeom>
          <a:noFill/>
        </p:spPr>
        <p:txBody>
          <a:bodyPr wrap="square">
            <a:spAutoFit/>
          </a:bodyPr>
          <a:lstStyle/>
          <a:p>
            <a:r>
              <a:rPr lang="ar-EG" sz="3200" b="1" dirty="0">
                <a:solidFill>
                  <a:srgbClr val="C00000"/>
                </a:solidFill>
                <a:latin typeface="Traditional Arabic" panose="02020603050405020304" pitchFamily="18" charset="-78"/>
                <a:cs typeface="Traditional Arabic" panose="02020603050405020304" pitchFamily="18" charset="-78"/>
              </a:rPr>
              <a:t>هي الرقابة التي تحدث أثناء العمل؛ حيث تعتمد على التغذية الراجعة وتهدف إلى التطوير المستمر من خلال الإرشاد والتوجيه لتحقيق أهداف المنظمة.</a:t>
            </a:r>
            <a:endParaRPr lang="ar-EG" sz="6600" b="1" dirty="0">
              <a:solidFill>
                <a:srgbClr val="C0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36070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4B65BB03-7624-031D-FC26-74EAB33C3A8E}"/>
              </a:ext>
            </a:extLst>
          </p:cNvPr>
          <p:cNvPicPr>
            <a:picLocks noChangeAspect="1"/>
          </p:cNvPicPr>
          <p:nvPr/>
        </p:nvPicPr>
        <p:blipFill>
          <a:blip r:embed="rId2"/>
          <a:srcRect/>
          <a:stretch>
            <a:fillRect/>
          </a:stretch>
        </p:blipFill>
        <p:spPr>
          <a:xfrm>
            <a:off x="2899730" y="1334671"/>
            <a:ext cx="3977622" cy="1364041"/>
          </a:xfrm>
          <a:prstGeom prst="rect">
            <a:avLst/>
          </a:prstGeom>
        </p:spPr>
      </p:pic>
      <p:sp>
        <p:nvSpPr>
          <p:cNvPr id="6" name="مربع نص 5">
            <a:extLst>
              <a:ext uri="{FF2B5EF4-FFF2-40B4-BE49-F238E27FC236}">
                <a16:creationId xmlns:a16="http://schemas.microsoft.com/office/drawing/2014/main" id="{B03B2175-B0FD-6E9B-6A09-152161233DAF}"/>
              </a:ext>
            </a:extLst>
          </p:cNvPr>
          <p:cNvSpPr txBox="1"/>
          <p:nvPr/>
        </p:nvSpPr>
        <p:spPr>
          <a:xfrm>
            <a:off x="3059832" y="1772816"/>
            <a:ext cx="4176464" cy="707886"/>
          </a:xfrm>
          <a:prstGeom prst="rect">
            <a:avLst/>
          </a:prstGeom>
          <a:noFill/>
        </p:spPr>
        <p:txBody>
          <a:bodyPr wrap="square" rtlCol="0">
            <a:spAutoFit/>
          </a:bodyPr>
          <a:lstStyle/>
          <a:p>
            <a:pPr algn="ctr"/>
            <a:r>
              <a:rPr lang="ar-EG" sz="4000" b="1" dirty="0"/>
              <a:t>الرقابة المتزامنة</a:t>
            </a:r>
            <a:endParaRPr lang="en-US" sz="4000" b="1" dirty="0"/>
          </a:p>
        </p:txBody>
      </p:sp>
      <p:sp>
        <p:nvSpPr>
          <p:cNvPr id="8" name="مربع نص 7">
            <a:extLst>
              <a:ext uri="{FF2B5EF4-FFF2-40B4-BE49-F238E27FC236}">
                <a16:creationId xmlns:a16="http://schemas.microsoft.com/office/drawing/2014/main" id="{C3785CC8-036E-6CEB-1954-A012A6326C1F}"/>
              </a:ext>
            </a:extLst>
          </p:cNvPr>
          <p:cNvSpPr txBox="1"/>
          <p:nvPr/>
        </p:nvSpPr>
        <p:spPr>
          <a:xfrm>
            <a:off x="2286000" y="3329608"/>
            <a:ext cx="4572000" cy="1754326"/>
          </a:xfrm>
          <a:prstGeom prst="rect">
            <a:avLst/>
          </a:prstGeom>
          <a:noFill/>
        </p:spPr>
        <p:txBody>
          <a:bodyPr wrap="square">
            <a:spAutoFit/>
          </a:bodyPr>
          <a:lstStyle/>
          <a:p>
            <a:r>
              <a:rPr lang="ar-EG" sz="3600" b="1" dirty="0">
                <a:solidFill>
                  <a:srgbClr val="C00000"/>
                </a:solidFill>
              </a:rPr>
              <a:t>هي الرقابة التي تحدث بعد إنجاز العمل وتفيد في التخطيط المستقبلي ومنح الحوافز.</a:t>
            </a:r>
            <a:endParaRPr lang="ar-EG" sz="5400" b="1" dirty="0">
              <a:solidFill>
                <a:srgbClr val="C00000"/>
              </a:solidFill>
            </a:endParaRPr>
          </a:p>
        </p:txBody>
      </p:sp>
    </p:spTree>
    <p:extLst>
      <p:ext uri="{BB962C8B-B14F-4D97-AF65-F5344CB8AC3E}">
        <p14:creationId xmlns:p14="http://schemas.microsoft.com/office/powerpoint/2010/main" val="2118700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188640"/>
            <a:ext cx="10258425" cy="6408712"/>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9" name="Freeform 9"/>
          <p:cNvSpPr/>
          <p:nvPr/>
        </p:nvSpPr>
        <p:spPr>
          <a:xfrm flipH="1">
            <a:off x="7545165" y="1215017"/>
            <a:ext cx="1215956" cy="667671"/>
          </a:xfrm>
          <a:custGeom>
            <a:avLst/>
            <a:gdLst/>
            <a:ahLst/>
            <a:cxnLst/>
            <a:rect l="l" t="t" r="r" b="b"/>
            <a:pathLst>
              <a:path w="2431912" h="1335341">
                <a:moveTo>
                  <a:pt x="2431912" y="0"/>
                </a:moveTo>
                <a:lnTo>
                  <a:pt x="0" y="0"/>
                </a:lnTo>
                <a:lnTo>
                  <a:pt x="0" y="1335341"/>
                </a:lnTo>
                <a:lnTo>
                  <a:pt x="2431912" y="1335341"/>
                </a:lnTo>
                <a:lnTo>
                  <a:pt x="2431912"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flipH="1">
            <a:off x="8359342" y="1882687"/>
            <a:ext cx="538746" cy="526012"/>
          </a:xfrm>
          <a:custGeom>
            <a:avLst/>
            <a:gdLst/>
            <a:ahLst/>
            <a:cxnLst/>
            <a:rect l="l" t="t" r="r" b="b"/>
            <a:pathLst>
              <a:path w="1077491" h="1052023">
                <a:moveTo>
                  <a:pt x="1077491" y="0"/>
                </a:moveTo>
                <a:lnTo>
                  <a:pt x="0" y="0"/>
                </a:lnTo>
                <a:lnTo>
                  <a:pt x="0" y="1052023"/>
                </a:lnTo>
                <a:lnTo>
                  <a:pt x="1077491" y="1052023"/>
                </a:lnTo>
                <a:lnTo>
                  <a:pt x="1077491"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a:off x="383315" y="1215017"/>
            <a:ext cx="1215956" cy="667671"/>
          </a:xfrm>
          <a:custGeom>
            <a:avLst/>
            <a:gdLst/>
            <a:ahLst/>
            <a:cxnLst/>
            <a:rect l="l" t="t" r="r" b="b"/>
            <a:pathLst>
              <a:path w="2431912" h="1335341">
                <a:moveTo>
                  <a:pt x="0" y="0"/>
                </a:moveTo>
                <a:lnTo>
                  <a:pt x="2431913" y="0"/>
                </a:lnTo>
                <a:lnTo>
                  <a:pt x="2431913" y="1335341"/>
                </a:lnTo>
                <a:lnTo>
                  <a:pt x="0" y="13353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a:off x="244978" y="1843293"/>
            <a:ext cx="538746" cy="526012"/>
          </a:xfrm>
          <a:custGeom>
            <a:avLst/>
            <a:gdLst/>
            <a:ahLst/>
            <a:cxnLst/>
            <a:rect l="l" t="t" r="r" b="b"/>
            <a:pathLst>
              <a:path w="1077491" h="1052023">
                <a:moveTo>
                  <a:pt x="0" y="0"/>
                </a:moveTo>
                <a:lnTo>
                  <a:pt x="1077490" y="0"/>
                </a:lnTo>
                <a:lnTo>
                  <a:pt x="1077490"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3568264" y="1215017"/>
            <a:ext cx="2007472" cy="390545"/>
          </a:xfrm>
          <a:custGeom>
            <a:avLst/>
            <a:gdLst/>
            <a:ahLst/>
            <a:cxnLst/>
            <a:rect l="l" t="t" r="r" b="b"/>
            <a:pathLst>
              <a:path w="4014943" h="781089">
                <a:moveTo>
                  <a:pt x="0" y="0"/>
                </a:moveTo>
                <a:lnTo>
                  <a:pt x="4014944" y="0"/>
                </a:lnTo>
                <a:lnTo>
                  <a:pt x="4014944" y="781089"/>
                </a:lnTo>
                <a:lnTo>
                  <a:pt x="0" y="78108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flipH="1" flipV="1">
            <a:off x="3568264" y="5095856"/>
            <a:ext cx="2007472" cy="390545"/>
          </a:xfrm>
          <a:custGeom>
            <a:avLst/>
            <a:gdLst/>
            <a:ahLst/>
            <a:cxnLst/>
            <a:rect l="l" t="t" r="r" b="b"/>
            <a:pathLst>
              <a:path w="4014943" h="781089">
                <a:moveTo>
                  <a:pt x="4014944" y="781089"/>
                </a:moveTo>
                <a:lnTo>
                  <a:pt x="0" y="781089"/>
                </a:lnTo>
                <a:lnTo>
                  <a:pt x="0" y="0"/>
                </a:lnTo>
                <a:lnTo>
                  <a:pt x="4014944" y="0"/>
                </a:lnTo>
                <a:lnTo>
                  <a:pt x="4014944" y="781089"/>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مربع نص 14">
            <a:extLst>
              <a:ext uri="{FF2B5EF4-FFF2-40B4-BE49-F238E27FC236}">
                <a16:creationId xmlns:a16="http://schemas.microsoft.com/office/drawing/2014/main" id="{8C86B880-82B5-3764-8BA4-ACA69A07EDBE}"/>
              </a:ext>
            </a:extLst>
          </p:cNvPr>
          <p:cNvSpPr txBox="1"/>
          <p:nvPr/>
        </p:nvSpPr>
        <p:spPr>
          <a:xfrm>
            <a:off x="1799692" y="1905506"/>
            <a:ext cx="5544616" cy="304698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9600" b="1" i="0" u="none" strike="noStrike" kern="1200" cap="none" spc="50" normalizeH="0" baseline="0" noProof="0" dirty="0">
                <a:ln w="9525" cmpd="sng">
                  <a:solidFill>
                    <a:srgbClr val="990000"/>
                  </a:solidFill>
                  <a:prstDash val="solid"/>
                </a:ln>
                <a:solidFill>
                  <a:sysClr val="windowText" lastClr="000000"/>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9600" b="1" i="0" u="none" strike="noStrike" kern="1200" cap="none" spc="50" normalizeH="0" baseline="0" noProof="0" dirty="0">
              <a:ln w="9525" cmpd="sng">
                <a:solidFill>
                  <a:srgbClr val="990000"/>
                </a:solidFill>
                <a:prstDash val="solid"/>
              </a:ln>
              <a:solidFill>
                <a:sysClr val="windowText" lastClr="000000"/>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endParaRPr>
          </a:p>
        </p:txBody>
      </p:sp>
      <p:sp>
        <p:nvSpPr>
          <p:cNvPr id="16" name="Freeform 5">
            <a:extLst>
              <a:ext uri="{FF2B5EF4-FFF2-40B4-BE49-F238E27FC236}">
                <a16:creationId xmlns:a16="http://schemas.microsoft.com/office/drawing/2014/main" id="{356A2869-B3A2-A5CB-F9D1-29AE5A7F4B44}"/>
              </a:ext>
            </a:extLst>
          </p:cNvPr>
          <p:cNvSpPr/>
          <p:nvPr/>
        </p:nvSpPr>
        <p:spPr>
          <a:xfrm>
            <a:off x="6216905" y="4415701"/>
            <a:ext cx="1158721" cy="1089118"/>
          </a:xfrm>
          <a:custGeom>
            <a:avLst/>
            <a:gdLst/>
            <a:ahLst/>
            <a:cxnLst/>
            <a:rect l="l" t="t" r="r" b="b"/>
            <a:pathLst>
              <a:path w="3198523" h="3267356">
                <a:moveTo>
                  <a:pt x="0" y="0"/>
                </a:moveTo>
                <a:lnTo>
                  <a:pt x="3198523" y="0"/>
                </a:lnTo>
                <a:lnTo>
                  <a:pt x="3198523" y="3267356"/>
                </a:lnTo>
                <a:lnTo>
                  <a:pt x="0" y="3267356"/>
                </a:lnTo>
                <a:lnTo>
                  <a:pt x="0" y="0"/>
                </a:lnTo>
                <a:close/>
              </a:path>
            </a:pathLst>
          </a:custGeom>
          <a:blipFill>
            <a:blip r:embed="rId10"/>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17" name="Freeform 5">
            <a:extLst>
              <a:ext uri="{FF2B5EF4-FFF2-40B4-BE49-F238E27FC236}">
                <a16:creationId xmlns:a16="http://schemas.microsoft.com/office/drawing/2014/main" id="{70176438-B629-B1EB-4780-AF3697F5AFED}"/>
              </a:ext>
            </a:extLst>
          </p:cNvPr>
          <p:cNvSpPr/>
          <p:nvPr/>
        </p:nvSpPr>
        <p:spPr>
          <a:xfrm>
            <a:off x="2324907" y="754175"/>
            <a:ext cx="1158721" cy="1089118"/>
          </a:xfrm>
          <a:custGeom>
            <a:avLst/>
            <a:gdLst/>
            <a:ahLst/>
            <a:cxnLst/>
            <a:rect l="l" t="t" r="r" b="b"/>
            <a:pathLst>
              <a:path w="3198523" h="3267356">
                <a:moveTo>
                  <a:pt x="0" y="0"/>
                </a:moveTo>
                <a:lnTo>
                  <a:pt x="3198523" y="0"/>
                </a:lnTo>
                <a:lnTo>
                  <a:pt x="3198523" y="3267356"/>
                </a:lnTo>
                <a:lnTo>
                  <a:pt x="0" y="3267356"/>
                </a:lnTo>
                <a:lnTo>
                  <a:pt x="0" y="0"/>
                </a:lnTo>
                <a:close/>
              </a:path>
            </a:pathLst>
          </a:custGeom>
          <a:blipFill>
            <a:blip r:embed="rId10"/>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593316C-D733-163C-C7B7-51819EFF7F1A}"/>
              </a:ext>
            </a:extLst>
          </p:cNvPr>
          <p:cNvSpPr txBox="1"/>
          <p:nvPr/>
        </p:nvSpPr>
        <p:spPr>
          <a:xfrm>
            <a:off x="1763688" y="1844824"/>
            <a:ext cx="5616624" cy="3785652"/>
          </a:xfrm>
          <a:prstGeom prst="rect">
            <a:avLst/>
          </a:prstGeom>
          <a:noFill/>
        </p:spPr>
        <p:txBody>
          <a:bodyPr wrap="square">
            <a:spAutoFit/>
          </a:bodyPr>
          <a:lstStyle/>
          <a:p>
            <a:r>
              <a:rPr lang="ar-EG" sz="4000" b="1" dirty="0">
                <a:solidFill>
                  <a:schemeClr val="accent4">
                    <a:lumMod val="75000"/>
                  </a:schemeClr>
                </a:solidFill>
              </a:rPr>
              <a:t>كلفت بمهمة إدارة الجودة في إحدى شركات الألبان وتبين لك وجود مشكلة في جودة المنتج النهائي، من خلال تعرفك على موقعها من الأداء؛ حدد سبب وجود مشكلة في جودة المنتج النهائي</a:t>
            </a:r>
            <a:endParaRPr lang="ar-EG" sz="5400" b="1" dirty="0">
              <a:solidFill>
                <a:schemeClr val="accent4">
                  <a:lumMod val="75000"/>
                </a:schemeClr>
              </a:solidFill>
            </a:endParaRPr>
          </a:p>
        </p:txBody>
      </p:sp>
    </p:spTree>
    <p:extLst>
      <p:ext uri="{BB962C8B-B14F-4D97-AF65-F5344CB8AC3E}">
        <p14:creationId xmlns:p14="http://schemas.microsoft.com/office/powerpoint/2010/main" val="242653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a:extLst>
            <a:ext uri="{FF2B5EF4-FFF2-40B4-BE49-F238E27FC236}">
              <a16:creationId xmlns:a16="http://schemas.microsoft.com/office/drawing/2014/main" id="{C1C89B78-AE3E-7155-EC61-6FE3ADE1154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3848FBA-B8DB-ABD9-CE2B-E77615F4189C}"/>
              </a:ext>
            </a:extLst>
          </p:cNvPr>
          <p:cNvGrpSpPr/>
          <p:nvPr/>
        </p:nvGrpSpPr>
        <p:grpSpPr>
          <a:xfrm>
            <a:off x="-557213" y="0"/>
            <a:ext cx="10258425" cy="6858000"/>
            <a:chOff x="0" y="0"/>
            <a:chExt cx="27355800" cy="13716000"/>
          </a:xfrm>
        </p:grpSpPr>
        <p:sp>
          <p:nvSpPr>
            <p:cNvPr id="3" name="Freeform 3">
              <a:extLst>
                <a:ext uri="{FF2B5EF4-FFF2-40B4-BE49-F238E27FC236}">
                  <a16:creationId xmlns:a16="http://schemas.microsoft.com/office/drawing/2014/main" id="{BF0DFF45-CBF7-63B2-154F-78FC3C5FD24E}"/>
                </a:ext>
              </a:extLst>
            </p:cNvPr>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29F0A33D-020B-DA75-5E8B-2AEFD3EAEDE0}"/>
                </a:ext>
              </a:extLst>
            </p:cNvPr>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a:extLst>
              <a:ext uri="{FF2B5EF4-FFF2-40B4-BE49-F238E27FC236}">
                <a16:creationId xmlns:a16="http://schemas.microsoft.com/office/drawing/2014/main" id="{B7562B55-A8D2-9C86-F7B5-48503BD421F0}"/>
              </a:ext>
            </a:extLst>
          </p:cNvPr>
          <p:cNvSpPr/>
          <p:nvPr/>
        </p:nvSpPr>
        <p:spPr>
          <a:xfrm>
            <a:off x="514350" y="1371600"/>
            <a:ext cx="2741486" cy="4114800"/>
          </a:xfrm>
          <a:custGeom>
            <a:avLst/>
            <a:gdLst/>
            <a:ahLst/>
            <a:cxnLst/>
            <a:rect l="l" t="t" r="r" b="b"/>
            <a:pathLst>
              <a:path w="5482971" h="8229600">
                <a:moveTo>
                  <a:pt x="0" y="0"/>
                </a:moveTo>
                <a:lnTo>
                  <a:pt x="5482971" y="0"/>
                </a:lnTo>
                <a:lnTo>
                  <a:pt x="5482971"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EG"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7" name="Freeform 7">
            <a:extLst>
              <a:ext uri="{FF2B5EF4-FFF2-40B4-BE49-F238E27FC236}">
                <a16:creationId xmlns:a16="http://schemas.microsoft.com/office/drawing/2014/main" id="{D0DF8665-BF9D-9FC4-EAC6-04D8060176A0}"/>
              </a:ext>
            </a:extLst>
          </p:cNvPr>
          <p:cNvSpPr/>
          <p:nvPr/>
        </p:nvSpPr>
        <p:spPr>
          <a:xfrm>
            <a:off x="4264980" y="3201428"/>
            <a:ext cx="538746" cy="526012"/>
          </a:xfrm>
          <a:custGeom>
            <a:avLst/>
            <a:gdLst/>
            <a:ahLst/>
            <a:cxnLst/>
            <a:rect l="l" t="t" r="r" b="b"/>
            <a:pathLst>
              <a:path w="1077491" h="1052023">
                <a:moveTo>
                  <a:pt x="0" y="0"/>
                </a:moveTo>
                <a:lnTo>
                  <a:pt x="1077491" y="0"/>
                </a:lnTo>
                <a:lnTo>
                  <a:pt x="1077491"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45BAD5A0-1805-9E9F-CAB6-7722F9216385}"/>
              </a:ext>
            </a:extLst>
          </p:cNvPr>
          <p:cNvSpPr/>
          <p:nvPr/>
        </p:nvSpPr>
        <p:spPr>
          <a:xfrm flipH="1" flipV="1">
            <a:off x="7490488" y="4783445"/>
            <a:ext cx="538746" cy="526012"/>
          </a:xfrm>
          <a:custGeom>
            <a:avLst/>
            <a:gdLst/>
            <a:ahLst/>
            <a:cxnLst/>
            <a:rect l="l" t="t" r="r" b="b"/>
            <a:pathLst>
              <a:path w="1077491" h="1052023">
                <a:moveTo>
                  <a:pt x="1077491" y="1052023"/>
                </a:moveTo>
                <a:lnTo>
                  <a:pt x="0" y="1052023"/>
                </a:lnTo>
                <a:lnTo>
                  <a:pt x="0" y="0"/>
                </a:lnTo>
                <a:lnTo>
                  <a:pt x="1077491" y="0"/>
                </a:lnTo>
                <a:lnTo>
                  <a:pt x="1077491" y="105202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a:extLst>
              <a:ext uri="{FF2B5EF4-FFF2-40B4-BE49-F238E27FC236}">
                <a16:creationId xmlns:a16="http://schemas.microsoft.com/office/drawing/2014/main" id="{46114F2E-FF65-1069-79F5-CBAC80118399}"/>
              </a:ext>
            </a:extLst>
          </p:cNvPr>
          <p:cNvSpPr/>
          <p:nvPr/>
        </p:nvSpPr>
        <p:spPr>
          <a:xfrm>
            <a:off x="3895905" y="4128877"/>
            <a:ext cx="907820" cy="1254525"/>
          </a:xfrm>
          <a:custGeom>
            <a:avLst/>
            <a:gdLst/>
            <a:ahLst/>
            <a:cxnLst/>
            <a:rect l="l" t="t" r="r" b="b"/>
            <a:pathLst>
              <a:path w="1815639" h="2509049">
                <a:moveTo>
                  <a:pt x="0" y="0"/>
                </a:moveTo>
                <a:lnTo>
                  <a:pt x="1815640" y="0"/>
                </a:lnTo>
                <a:lnTo>
                  <a:pt x="1815640" y="2509050"/>
                </a:lnTo>
                <a:lnTo>
                  <a:pt x="0" y="25090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C741B985-54EA-AE53-0648-8E6EAACB4688}"/>
              </a:ext>
            </a:extLst>
          </p:cNvPr>
          <p:cNvSpPr/>
          <p:nvPr/>
        </p:nvSpPr>
        <p:spPr>
          <a:xfrm>
            <a:off x="7650502" y="2801738"/>
            <a:ext cx="907820" cy="1254525"/>
          </a:xfrm>
          <a:custGeom>
            <a:avLst/>
            <a:gdLst/>
            <a:ahLst/>
            <a:cxnLst/>
            <a:rect l="l" t="t" r="r" b="b"/>
            <a:pathLst>
              <a:path w="1815639" h="2509049">
                <a:moveTo>
                  <a:pt x="0" y="0"/>
                </a:moveTo>
                <a:lnTo>
                  <a:pt x="1815640" y="0"/>
                </a:lnTo>
                <a:lnTo>
                  <a:pt x="1815640" y="2509050"/>
                </a:lnTo>
                <a:lnTo>
                  <a:pt x="0" y="25090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2">
            <a:extLst>
              <a:ext uri="{FF2B5EF4-FFF2-40B4-BE49-F238E27FC236}">
                <a16:creationId xmlns:a16="http://schemas.microsoft.com/office/drawing/2014/main" id="{63BF0B95-6172-CB86-9692-56EADDA3EDB6}"/>
              </a:ext>
            </a:extLst>
          </p:cNvPr>
          <p:cNvSpPr/>
          <p:nvPr/>
        </p:nvSpPr>
        <p:spPr>
          <a:xfrm>
            <a:off x="870397" y="2132856"/>
            <a:ext cx="1882617" cy="2590748"/>
          </a:xfrm>
          <a:custGeom>
            <a:avLst/>
            <a:gdLst/>
            <a:ahLst/>
            <a:cxnLst/>
            <a:rect l="l" t="t" r="r" b="b"/>
            <a:pathLst>
              <a:path w="3867912" h="4114800">
                <a:moveTo>
                  <a:pt x="0" y="0"/>
                </a:moveTo>
                <a:lnTo>
                  <a:pt x="3867912" y="0"/>
                </a:lnTo>
                <a:lnTo>
                  <a:pt x="3867912"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6" name="مربع نص 15">
            <a:extLst>
              <a:ext uri="{FF2B5EF4-FFF2-40B4-BE49-F238E27FC236}">
                <a16:creationId xmlns:a16="http://schemas.microsoft.com/office/drawing/2014/main" id="{9897D822-2277-A7FD-0802-F87C0D6FC07F}"/>
              </a:ext>
            </a:extLst>
          </p:cNvPr>
          <p:cNvSpPr txBox="1"/>
          <p:nvPr/>
        </p:nvSpPr>
        <p:spPr>
          <a:xfrm>
            <a:off x="4850321" y="1728181"/>
            <a:ext cx="2664296" cy="2800767"/>
          </a:xfrm>
          <a:prstGeom prst="rect">
            <a:avLst/>
          </a:prstGeom>
          <a:noFill/>
        </p:spPr>
        <p:txBody>
          <a:bodyPr wrap="square">
            <a:spAutoFit/>
          </a:bodyPr>
          <a:lstStyle/>
          <a:p>
            <a:pPr algn="ctr"/>
            <a:r>
              <a:rPr lang="ar-EG" sz="4000" b="1" dirty="0">
                <a:solidFill>
                  <a:schemeClr val="accent6">
                    <a:lumMod val="50000"/>
                  </a:schemeClr>
                </a:solidFill>
                <a:latin typeface="Traditional Arabic" panose="02020603050405020304" pitchFamily="18" charset="-78"/>
                <a:cs typeface="Traditional Arabic" panose="02020603050405020304" pitchFamily="18" charset="-78"/>
              </a:rPr>
              <a:t>الهدف الثاني</a:t>
            </a:r>
          </a:p>
          <a:p>
            <a:pPr algn="ctr"/>
            <a:endParaRPr lang="ar-EG" sz="4000" b="1" dirty="0">
              <a:solidFill>
                <a:schemeClr val="accent6">
                  <a:lumMod val="50000"/>
                </a:schemeClr>
              </a:solidFill>
              <a:latin typeface="Traditional Arabic" panose="02020603050405020304" pitchFamily="18" charset="-78"/>
              <a:cs typeface="Traditional Arabic" panose="02020603050405020304" pitchFamily="18" charset="-78"/>
            </a:endParaRPr>
          </a:p>
          <a:p>
            <a:pPr algn="ctr"/>
            <a:r>
              <a:rPr lang="ar-EG" sz="3200" b="1" dirty="0">
                <a:latin typeface="Traditional Arabic" panose="02020603050405020304" pitchFamily="18" charset="-78"/>
                <a:cs typeface="Traditional Arabic" panose="02020603050405020304" pitchFamily="18" charset="-78"/>
              </a:rPr>
              <a:t> أن يكون الطلبة قادرين على شرح أنواع الرقابة حسب الزمن.</a:t>
            </a:r>
            <a:endParaRPr lang="ar-EG" sz="54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23159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a:extLst>
            <a:ext uri="{FF2B5EF4-FFF2-40B4-BE49-F238E27FC236}">
              <a16:creationId xmlns:a16="http://schemas.microsoft.com/office/drawing/2014/main" id="{1CE8D9BD-975D-6186-62C8-CF8A0E4A188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1EA2EAC-06C9-F9D8-93BB-4A0C274A190C}"/>
              </a:ext>
            </a:extLst>
          </p:cNvPr>
          <p:cNvGrpSpPr/>
          <p:nvPr/>
        </p:nvGrpSpPr>
        <p:grpSpPr>
          <a:xfrm>
            <a:off x="-557213" y="116632"/>
            <a:ext cx="10258425" cy="6624736"/>
            <a:chOff x="0" y="0"/>
            <a:chExt cx="27355800" cy="13716000"/>
          </a:xfrm>
        </p:grpSpPr>
        <p:sp>
          <p:nvSpPr>
            <p:cNvPr id="3" name="Freeform 3">
              <a:extLst>
                <a:ext uri="{FF2B5EF4-FFF2-40B4-BE49-F238E27FC236}">
                  <a16:creationId xmlns:a16="http://schemas.microsoft.com/office/drawing/2014/main" id="{AFE55331-53D7-593D-51B3-43DD62179F72}"/>
                </a:ext>
              </a:extLst>
            </p:cNvPr>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F3A66C39-289C-BEEC-8936-0E86413CBDCD}"/>
                </a:ext>
              </a:extLst>
            </p:cNvPr>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a:extLst>
              <a:ext uri="{FF2B5EF4-FFF2-40B4-BE49-F238E27FC236}">
                <a16:creationId xmlns:a16="http://schemas.microsoft.com/office/drawing/2014/main" id="{841F36FF-DA3A-ED1A-1F74-B648F3CBF252}"/>
              </a:ext>
            </a:extLst>
          </p:cNvPr>
          <p:cNvSpPr/>
          <p:nvPr/>
        </p:nvSpPr>
        <p:spPr>
          <a:xfrm>
            <a:off x="2189247" y="778061"/>
            <a:ext cx="4954502" cy="3587043"/>
          </a:xfrm>
          <a:custGeom>
            <a:avLst/>
            <a:gdLst/>
            <a:ahLst/>
            <a:cxnLst/>
            <a:rect l="l" t="t" r="r" b="b"/>
            <a:pathLst>
              <a:path w="14864311" h="3771819">
                <a:moveTo>
                  <a:pt x="0" y="0"/>
                </a:moveTo>
                <a:lnTo>
                  <a:pt x="14864312" y="0"/>
                </a:lnTo>
                <a:lnTo>
                  <a:pt x="14864312" y="3771819"/>
                </a:lnTo>
                <a:lnTo>
                  <a:pt x="0" y="3771819"/>
                </a:lnTo>
                <a:lnTo>
                  <a:pt x="0" y="0"/>
                </a:lnTo>
                <a:close/>
              </a:path>
            </a:pathLst>
          </a:custGeom>
          <a:blipFill>
            <a:blip r:embed="rId4">
              <a:extLst>
                <a:ext uri="{96DAC541-7B7A-43D3-8B79-37D633B846F1}">
                  <asvg:svgBlip xmlns:asvg="http://schemas.microsoft.com/office/drawing/2016/SVG/main" r:embed="rId5"/>
                </a:ext>
              </a:extLst>
            </a:blip>
            <a:stretch>
              <a:fillRect r="-271204"/>
            </a:stretch>
          </a:blipFill>
        </p:spPr>
      </p:sp>
      <p:sp>
        <p:nvSpPr>
          <p:cNvPr id="7" name="Freeform 7">
            <a:extLst>
              <a:ext uri="{FF2B5EF4-FFF2-40B4-BE49-F238E27FC236}">
                <a16:creationId xmlns:a16="http://schemas.microsoft.com/office/drawing/2014/main" id="{28BAC306-E019-978D-F8A1-8DCB62C00FBB}"/>
              </a:ext>
            </a:extLst>
          </p:cNvPr>
          <p:cNvSpPr/>
          <p:nvPr/>
        </p:nvSpPr>
        <p:spPr>
          <a:xfrm>
            <a:off x="2361914" y="4291762"/>
            <a:ext cx="713245" cy="698980"/>
          </a:xfrm>
          <a:custGeom>
            <a:avLst/>
            <a:gdLst/>
            <a:ahLst/>
            <a:cxnLst/>
            <a:rect l="l" t="t" r="r" b="b"/>
            <a:pathLst>
              <a:path w="1426490" h="1397960">
                <a:moveTo>
                  <a:pt x="0" y="0"/>
                </a:moveTo>
                <a:lnTo>
                  <a:pt x="1426490" y="0"/>
                </a:lnTo>
                <a:lnTo>
                  <a:pt x="1426490" y="1397960"/>
                </a:lnTo>
                <a:lnTo>
                  <a:pt x="0" y="13979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EDC21D29-80FA-AFB5-B166-2B53493C372E}"/>
              </a:ext>
            </a:extLst>
          </p:cNvPr>
          <p:cNvSpPr/>
          <p:nvPr/>
        </p:nvSpPr>
        <p:spPr>
          <a:xfrm flipH="1" flipV="1">
            <a:off x="6154123" y="4838627"/>
            <a:ext cx="713245" cy="698980"/>
          </a:xfrm>
          <a:custGeom>
            <a:avLst/>
            <a:gdLst/>
            <a:ahLst/>
            <a:cxnLst/>
            <a:rect l="l" t="t" r="r" b="b"/>
            <a:pathLst>
              <a:path w="1426490" h="1397960">
                <a:moveTo>
                  <a:pt x="1426490" y="1397960"/>
                </a:moveTo>
                <a:lnTo>
                  <a:pt x="0" y="1397960"/>
                </a:lnTo>
                <a:lnTo>
                  <a:pt x="0" y="0"/>
                </a:lnTo>
                <a:lnTo>
                  <a:pt x="1426490" y="0"/>
                </a:lnTo>
                <a:lnTo>
                  <a:pt x="1426490" y="139796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6">
            <a:extLst>
              <a:ext uri="{FF2B5EF4-FFF2-40B4-BE49-F238E27FC236}">
                <a16:creationId xmlns:a16="http://schemas.microsoft.com/office/drawing/2014/main" id="{F23F1462-41FA-DF84-7E45-8D14F6DC646A}"/>
              </a:ext>
            </a:extLst>
          </p:cNvPr>
          <p:cNvSpPr/>
          <p:nvPr/>
        </p:nvSpPr>
        <p:spPr>
          <a:xfrm>
            <a:off x="3535916" y="4365104"/>
            <a:ext cx="1791647" cy="1967276"/>
          </a:xfrm>
          <a:custGeom>
            <a:avLst/>
            <a:gdLst/>
            <a:ahLst/>
            <a:cxnLst/>
            <a:rect l="l" t="t" r="r" b="b"/>
            <a:pathLst>
              <a:path w="3411543" h="4114800">
                <a:moveTo>
                  <a:pt x="0" y="0"/>
                </a:moveTo>
                <a:lnTo>
                  <a:pt x="3411543" y="0"/>
                </a:lnTo>
                <a:lnTo>
                  <a:pt x="3411543"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مربع نص 14">
            <a:extLst>
              <a:ext uri="{FF2B5EF4-FFF2-40B4-BE49-F238E27FC236}">
                <a16:creationId xmlns:a16="http://schemas.microsoft.com/office/drawing/2014/main" id="{57AE97C8-5C2B-8446-D7C1-FF44A7547FFA}"/>
              </a:ext>
            </a:extLst>
          </p:cNvPr>
          <p:cNvSpPr txBox="1"/>
          <p:nvPr/>
        </p:nvSpPr>
        <p:spPr>
          <a:xfrm>
            <a:off x="3075159" y="1565508"/>
            <a:ext cx="2892088" cy="1446550"/>
          </a:xfrm>
          <a:prstGeom prst="rect">
            <a:avLst/>
          </a:prstGeom>
          <a:noFill/>
        </p:spPr>
        <p:txBody>
          <a:bodyPr wrap="square">
            <a:spAutoFit/>
          </a:bodyPr>
          <a:lstStyle/>
          <a:p>
            <a:pPr algn="ctr"/>
            <a:r>
              <a:rPr lang="ar-EG" sz="4400" b="1" dirty="0">
                <a:solidFill>
                  <a:srgbClr val="A674AB"/>
                </a:solidFill>
                <a:latin typeface="Traditional Arabic" panose="02020603050405020304" pitchFamily="18" charset="-78"/>
                <a:cs typeface="Traditional Arabic" panose="02020603050405020304" pitchFamily="18" charset="-78"/>
              </a:rPr>
              <a:t>أنواع الرقابة حسب الزمن</a:t>
            </a:r>
          </a:p>
        </p:txBody>
      </p:sp>
    </p:spTree>
    <p:extLst>
      <p:ext uri="{BB962C8B-B14F-4D97-AF65-F5344CB8AC3E}">
        <p14:creationId xmlns:p14="http://schemas.microsoft.com/office/powerpoint/2010/main" val="2033783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a:extLst>
              <a:ext uri="{FF2B5EF4-FFF2-40B4-BE49-F238E27FC236}">
                <a16:creationId xmlns:a16="http://schemas.microsoft.com/office/drawing/2014/main" id="{7A90B486-4EF7-4462-821F-AF9484993265}"/>
              </a:ext>
            </a:extLst>
          </p:cNvPr>
          <p:cNvGraphicFramePr/>
          <p:nvPr>
            <p:extLst>
              <p:ext uri="{D42A27DB-BD31-4B8C-83A1-F6EECF244321}">
                <p14:modId xmlns:p14="http://schemas.microsoft.com/office/powerpoint/2010/main" val="3527204615"/>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6323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graphicEl>
                                              <a:dgm id="{76BA5D92-9516-4F12-81B0-9C4326825041}"/>
                                            </p:graphicEl>
                                          </p:spTgt>
                                        </p:tgtEl>
                                        <p:attrNameLst>
                                          <p:attrName>style.visibility</p:attrName>
                                        </p:attrNameLst>
                                      </p:cBhvr>
                                      <p:to>
                                        <p:strVal val="visible"/>
                                      </p:to>
                                    </p:set>
                                    <p:animEffect transition="in" filter="fade">
                                      <p:cBhvr>
                                        <p:cTn id="7" dur="1000"/>
                                        <p:tgtEl>
                                          <p:spTgt spid="4">
                                            <p:graphicEl>
                                              <a:dgm id="{76BA5D92-9516-4F12-81B0-9C4326825041}"/>
                                            </p:graphicEl>
                                          </p:spTgt>
                                        </p:tgtEl>
                                      </p:cBhvr>
                                    </p:animEffect>
                                    <p:anim calcmode="lin" valueType="num">
                                      <p:cBhvr>
                                        <p:cTn id="8" dur="1000" fill="hold"/>
                                        <p:tgtEl>
                                          <p:spTgt spid="4">
                                            <p:graphicEl>
                                              <a:dgm id="{76BA5D92-9516-4F12-81B0-9C4326825041}"/>
                                            </p:graphicEl>
                                          </p:spTgt>
                                        </p:tgtEl>
                                        <p:attrNameLst>
                                          <p:attrName>ppt_x</p:attrName>
                                        </p:attrNameLst>
                                      </p:cBhvr>
                                      <p:tavLst>
                                        <p:tav tm="0">
                                          <p:val>
                                            <p:strVal val="#ppt_x"/>
                                          </p:val>
                                        </p:tav>
                                        <p:tav tm="100000">
                                          <p:val>
                                            <p:strVal val="#ppt_x"/>
                                          </p:val>
                                        </p:tav>
                                      </p:tavLst>
                                    </p:anim>
                                    <p:anim calcmode="lin" valueType="num">
                                      <p:cBhvr>
                                        <p:cTn id="9" dur="1000" fill="hold"/>
                                        <p:tgtEl>
                                          <p:spTgt spid="4">
                                            <p:graphicEl>
                                              <a:dgm id="{76BA5D92-9516-4F12-81B0-9C4326825041}"/>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graphicEl>
                                              <a:dgm id="{BF5F64B7-B565-4A41-8A76-3E9FEA37686F}"/>
                                            </p:graphicEl>
                                          </p:spTgt>
                                        </p:tgtEl>
                                        <p:attrNameLst>
                                          <p:attrName>style.visibility</p:attrName>
                                        </p:attrNameLst>
                                      </p:cBhvr>
                                      <p:to>
                                        <p:strVal val="visible"/>
                                      </p:to>
                                    </p:set>
                                    <p:animEffect transition="in" filter="fade">
                                      <p:cBhvr>
                                        <p:cTn id="14" dur="1000"/>
                                        <p:tgtEl>
                                          <p:spTgt spid="4">
                                            <p:graphicEl>
                                              <a:dgm id="{BF5F64B7-B565-4A41-8A76-3E9FEA37686F}"/>
                                            </p:graphicEl>
                                          </p:spTgt>
                                        </p:tgtEl>
                                      </p:cBhvr>
                                    </p:animEffect>
                                    <p:anim calcmode="lin" valueType="num">
                                      <p:cBhvr>
                                        <p:cTn id="15" dur="1000" fill="hold"/>
                                        <p:tgtEl>
                                          <p:spTgt spid="4">
                                            <p:graphicEl>
                                              <a:dgm id="{BF5F64B7-B565-4A41-8A76-3E9FEA37686F}"/>
                                            </p:graphicEl>
                                          </p:spTgt>
                                        </p:tgtEl>
                                        <p:attrNameLst>
                                          <p:attrName>ppt_x</p:attrName>
                                        </p:attrNameLst>
                                      </p:cBhvr>
                                      <p:tavLst>
                                        <p:tav tm="0">
                                          <p:val>
                                            <p:strVal val="#ppt_x"/>
                                          </p:val>
                                        </p:tav>
                                        <p:tav tm="100000">
                                          <p:val>
                                            <p:strVal val="#ppt_x"/>
                                          </p:val>
                                        </p:tav>
                                      </p:tavLst>
                                    </p:anim>
                                    <p:anim calcmode="lin" valueType="num">
                                      <p:cBhvr>
                                        <p:cTn id="16" dur="1000" fill="hold"/>
                                        <p:tgtEl>
                                          <p:spTgt spid="4">
                                            <p:graphicEl>
                                              <a:dgm id="{BF5F64B7-B565-4A41-8A76-3E9FEA37686F}"/>
                                            </p:graphic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
                                            <p:graphicEl>
                                              <a:dgm id="{877CDD9B-C0C0-4172-956E-F84C5F324673}"/>
                                            </p:graphicEl>
                                          </p:spTgt>
                                        </p:tgtEl>
                                        <p:attrNameLst>
                                          <p:attrName>style.visibility</p:attrName>
                                        </p:attrNameLst>
                                      </p:cBhvr>
                                      <p:to>
                                        <p:strVal val="visible"/>
                                      </p:to>
                                    </p:set>
                                    <p:animEffect transition="in" filter="fade">
                                      <p:cBhvr>
                                        <p:cTn id="19" dur="1000"/>
                                        <p:tgtEl>
                                          <p:spTgt spid="4">
                                            <p:graphicEl>
                                              <a:dgm id="{877CDD9B-C0C0-4172-956E-F84C5F324673}"/>
                                            </p:graphicEl>
                                          </p:spTgt>
                                        </p:tgtEl>
                                      </p:cBhvr>
                                    </p:animEffect>
                                    <p:anim calcmode="lin" valueType="num">
                                      <p:cBhvr>
                                        <p:cTn id="20" dur="1000" fill="hold"/>
                                        <p:tgtEl>
                                          <p:spTgt spid="4">
                                            <p:graphicEl>
                                              <a:dgm id="{877CDD9B-C0C0-4172-956E-F84C5F324673}"/>
                                            </p:graphicEl>
                                          </p:spTgt>
                                        </p:tgtEl>
                                        <p:attrNameLst>
                                          <p:attrName>ppt_x</p:attrName>
                                        </p:attrNameLst>
                                      </p:cBhvr>
                                      <p:tavLst>
                                        <p:tav tm="0">
                                          <p:val>
                                            <p:strVal val="#ppt_x"/>
                                          </p:val>
                                        </p:tav>
                                        <p:tav tm="100000">
                                          <p:val>
                                            <p:strVal val="#ppt_x"/>
                                          </p:val>
                                        </p:tav>
                                      </p:tavLst>
                                    </p:anim>
                                    <p:anim calcmode="lin" valueType="num">
                                      <p:cBhvr>
                                        <p:cTn id="21" dur="1000" fill="hold"/>
                                        <p:tgtEl>
                                          <p:spTgt spid="4">
                                            <p:graphicEl>
                                              <a:dgm id="{877CDD9B-C0C0-4172-956E-F84C5F324673}"/>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graphicEl>
                                              <a:dgm id="{F8E731D4-23D0-4501-9F9C-997A47EACE8B}"/>
                                            </p:graphicEl>
                                          </p:spTgt>
                                        </p:tgtEl>
                                        <p:attrNameLst>
                                          <p:attrName>style.visibility</p:attrName>
                                        </p:attrNameLst>
                                      </p:cBhvr>
                                      <p:to>
                                        <p:strVal val="visible"/>
                                      </p:to>
                                    </p:set>
                                    <p:animEffect transition="in" filter="fade">
                                      <p:cBhvr>
                                        <p:cTn id="26" dur="1000"/>
                                        <p:tgtEl>
                                          <p:spTgt spid="4">
                                            <p:graphicEl>
                                              <a:dgm id="{F8E731D4-23D0-4501-9F9C-997A47EACE8B}"/>
                                            </p:graphicEl>
                                          </p:spTgt>
                                        </p:tgtEl>
                                      </p:cBhvr>
                                    </p:animEffect>
                                    <p:anim calcmode="lin" valueType="num">
                                      <p:cBhvr>
                                        <p:cTn id="27" dur="1000" fill="hold"/>
                                        <p:tgtEl>
                                          <p:spTgt spid="4">
                                            <p:graphicEl>
                                              <a:dgm id="{F8E731D4-23D0-4501-9F9C-997A47EACE8B}"/>
                                            </p:graphicEl>
                                          </p:spTgt>
                                        </p:tgtEl>
                                        <p:attrNameLst>
                                          <p:attrName>ppt_x</p:attrName>
                                        </p:attrNameLst>
                                      </p:cBhvr>
                                      <p:tavLst>
                                        <p:tav tm="0">
                                          <p:val>
                                            <p:strVal val="#ppt_x"/>
                                          </p:val>
                                        </p:tav>
                                        <p:tav tm="100000">
                                          <p:val>
                                            <p:strVal val="#ppt_x"/>
                                          </p:val>
                                        </p:tav>
                                      </p:tavLst>
                                    </p:anim>
                                    <p:anim calcmode="lin" valueType="num">
                                      <p:cBhvr>
                                        <p:cTn id="28" dur="1000" fill="hold"/>
                                        <p:tgtEl>
                                          <p:spTgt spid="4">
                                            <p:graphicEl>
                                              <a:dgm id="{F8E731D4-23D0-4501-9F9C-997A47EACE8B}"/>
                                            </p:graphic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4">
                                            <p:graphicEl>
                                              <a:dgm id="{7EF3E918-B0C4-4A9A-9C56-DCAA726142ED}"/>
                                            </p:graphicEl>
                                          </p:spTgt>
                                        </p:tgtEl>
                                        <p:attrNameLst>
                                          <p:attrName>style.visibility</p:attrName>
                                        </p:attrNameLst>
                                      </p:cBhvr>
                                      <p:to>
                                        <p:strVal val="visible"/>
                                      </p:to>
                                    </p:set>
                                    <p:animEffect transition="in" filter="fade">
                                      <p:cBhvr>
                                        <p:cTn id="31" dur="1000"/>
                                        <p:tgtEl>
                                          <p:spTgt spid="4">
                                            <p:graphicEl>
                                              <a:dgm id="{7EF3E918-B0C4-4A9A-9C56-DCAA726142ED}"/>
                                            </p:graphicEl>
                                          </p:spTgt>
                                        </p:tgtEl>
                                      </p:cBhvr>
                                    </p:animEffect>
                                    <p:anim calcmode="lin" valueType="num">
                                      <p:cBhvr>
                                        <p:cTn id="32" dur="1000" fill="hold"/>
                                        <p:tgtEl>
                                          <p:spTgt spid="4">
                                            <p:graphicEl>
                                              <a:dgm id="{7EF3E918-B0C4-4A9A-9C56-DCAA726142ED}"/>
                                            </p:graphicEl>
                                          </p:spTgt>
                                        </p:tgtEl>
                                        <p:attrNameLst>
                                          <p:attrName>ppt_x</p:attrName>
                                        </p:attrNameLst>
                                      </p:cBhvr>
                                      <p:tavLst>
                                        <p:tav tm="0">
                                          <p:val>
                                            <p:strVal val="#ppt_x"/>
                                          </p:val>
                                        </p:tav>
                                        <p:tav tm="100000">
                                          <p:val>
                                            <p:strVal val="#ppt_x"/>
                                          </p:val>
                                        </p:tav>
                                      </p:tavLst>
                                    </p:anim>
                                    <p:anim calcmode="lin" valueType="num">
                                      <p:cBhvr>
                                        <p:cTn id="33" dur="1000" fill="hold"/>
                                        <p:tgtEl>
                                          <p:spTgt spid="4">
                                            <p:graphicEl>
                                              <a:dgm id="{7EF3E918-B0C4-4A9A-9C56-DCAA726142ED}"/>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4">
                                            <p:graphicEl>
                                              <a:dgm id="{1778D502-E16E-44D3-8597-2C818A4C9BEE}"/>
                                            </p:graphicEl>
                                          </p:spTgt>
                                        </p:tgtEl>
                                        <p:attrNameLst>
                                          <p:attrName>style.visibility</p:attrName>
                                        </p:attrNameLst>
                                      </p:cBhvr>
                                      <p:to>
                                        <p:strVal val="visible"/>
                                      </p:to>
                                    </p:set>
                                    <p:animEffect transition="in" filter="fade">
                                      <p:cBhvr>
                                        <p:cTn id="38" dur="1000"/>
                                        <p:tgtEl>
                                          <p:spTgt spid="4">
                                            <p:graphicEl>
                                              <a:dgm id="{1778D502-E16E-44D3-8597-2C818A4C9BEE}"/>
                                            </p:graphicEl>
                                          </p:spTgt>
                                        </p:tgtEl>
                                      </p:cBhvr>
                                    </p:animEffect>
                                    <p:anim calcmode="lin" valueType="num">
                                      <p:cBhvr>
                                        <p:cTn id="39" dur="1000" fill="hold"/>
                                        <p:tgtEl>
                                          <p:spTgt spid="4">
                                            <p:graphicEl>
                                              <a:dgm id="{1778D502-E16E-44D3-8597-2C818A4C9BEE}"/>
                                            </p:graphicEl>
                                          </p:spTgt>
                                        </p:tgtEl>
                                        <p:attrNameLst>
                                          <p:attrName>ppt_x</p:attrName>
                                        </p:attrNameLst>
                                      </p:cBhvr>
                                      <p:tavLst>
                                        <p:tav tm="0">
                                          <p:val>
                                            <p:strVal val="#ppt_x"/>
                                          </p:val>
                                        </p:tav>
                                        <p:tav tm="100000">
                                          <p:val>
                                            <p:strVal val="#ppt_x"/>
                                          </p:val>
                                        </p:tav>
                                      </p:tavLst>
                                    </p:anim>
                                    <p:anim calcmode="lin" valueType="num">
                                      <p:cBhvr>
                                        <p:cTn id="40" dur="1000" fill="hold"/>
                                        <p:tgtEl>
                                          <p:spTgt spid="4">
                                            <p:graphicEl>
                                              <a:dgm id="{1778D502-E16E-44D3-8597-2C818A4C9BEE}"/>
                                            </p:graphic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
                                            <p:graphicEl>
                                              <a:dgm id="{B26AB749-83D3-494E-A86C-24FA3FA2DD19}"/>
                                            </p:graphicEl>
                                          </p:spTgt>
                                        </p:tgtEl>
                                        <p:attrNameLst>
                                          <p:attrName>style.visibility</p:attrName>
                                        </p:attrNameLst>
                                      </p:cBhvr>
                                      <p:to>
                                        <p:strVal val="visible"/>
                                      </p:to>
                                    </p:set>
                                    <p:animEffect transition="in" filter="fade">
                                      <p:cBhvr>
                                        <p:cTn id="43" dur="1000"/>
                                        <p:tgtEl>
                                          <p:spTgt spid="4">
                                            <p:graphicEl>
                                              <a:dgm id="{B26AB749-83D3-494E-A86C-24FA3FA2DD19}"/>
                                            </p:graphicEl>
                                          </p:spTgt>
                                        </p:tgtEl>
                                      </p:cBhvr>
                                    </p:animEffect>
                                    <p:anim calcmode="lin" valueType="num">
                                      <p:cBhvr>
                                        <p:cTn id="44" dur="1000" fill="hold"/>
                                        <p:tgtEl>
                                          <p:spTgt spid="4">
                                            <p:graphicEl>
                                              <a:dgm id="{B26AB749-83D3-494E-A86C-24FA3FA2DD19}"/>
                                            </p:graphicEl>
                                          </p:spTgt>
                                        </p:tgtEl>
                                        <p:attrNameLst>
                                          <p:attrName>ppt_x</p:attrName>
                                        </p:attrNameLst>
                                      </p:cBhvr>
                                      <p:tavLst>
                                        <p:tav tm="0">
                                          <p:val>
                                            <p:strVal val="#ppt_x"/>
                                          </p:val>
                                        </p:tav>
                                        <p:tav tm="100000">
                                          <p:val>
                                            <p:strVal val="#ppt_x"/>
                                          </p:val>
                                        </p:tav>
                                      </p:tavLst>
                                    </p:anim>
                                    <p:anim calcmode="lin" valueType="num">
                                      <p:cBhvr>
                                        <p:cTn id="45" dur="1000" fill="hold"/>
                                        <p:tgtEl>
                                          <p:spTgt spid="4">
                                            <p:graphicEl>
                                              <a:dgm id="{B26AB749-83D3-494E-A86C-24FA3FA2DD19}"/>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76606C4A-BD4F-5056-FFDE-CDA7A8378B0E}"/>
              </a:ext>
            </a:extLst>
          </p:cNvPr>
          <p:cNvPicPr>
            <a:picLocks noChangeAspect="1"/>
          </p:cNvPicPr>
          <p:nvPr/>
        </p:nvPicPr>
        <p:blipFill>
          <a:blip r:embed="rId2"/>
          <a:srcRect/>
          <a:stretch>
            <a:fillRect/>
          </a:stretch>
        </p:blipFill>
        <p:spPr>
          <a:xfrm>
            <a:off x="2952386" y="1240510"/>
            <a:ext cx="3977622" cy="1364041"/>
          </a:xfrm>
          <a:prstGeom prst="rect">
            <a:avLst/>
          </a:prstGeom>
        </p:spPr>
      </p:pic>
      <p:sp>
        <p:nvSpPr>
          <p:cNvPr id="6" name="مربع نص 5">
            <a:extLst>
              <a:ext uri="{FF2B5EF4-FFF2-40B4-BE49-F238E27FC236}">
                <a16:creationId xmlns:a16="http://schemas.microsoft.com/office/drawing/2014/main" id="{B03B2175-B0FD-6E9B-6A09-152161233DAF}"/>
              </a:ext>
            </a:extLst>
          </p:cNvPr>
          <p:cNvSpPr txBox="1"/>
          <p:nvPr/>
        </p:nvSpPr>
        <p:spPr>
          <a:xfrm>
            <a:off x="2980135" y="1700808"/>
            <a:ext cx="4176464" cy="707886"/>
          </a:xfrm>
          <a:prstGeom prst="rect">
            <a:avLst/>
          </a:prstGeom>
          <a:noFill/>
        </p:spPr>
        <p:txBody>
          <a:bodyPr wrap="square" rtlCol="0">
            <a:spAutoFit/>
          </a:bodyPr>
          <a:lstStyle/>
          <a:p>
            <a:pPr algn="ctr"/>
            <a:r>
              <a:rPr lang="ar-EG" sz="4000" b="1" dirty="0"/>
              <a:t>الرقابة المفاجئة</a:t>
            </a:r>
            <a:endParaRPr lang="en-US" sz="4000" b="1" dirty="0"/>
          </a:p>
        </p:txBody>
      </p:sp>
      <p:sp>
        <p:nvSpPr>
          <p:cNvPr id="8" name="مربع نص 7">
            <a:extLst>
              <a:ext uri="{FF2B5EF4-FFF2-40B4-BE49-F238E27FC236}">
                <a16:creationId xmlns:a16="http://schemas.microsoft.com/office/drawing/2014/main" id="{C3785CC8-036E-6CEB-1954-A012A6326C1F}"/>
              </a:ext>
            </a:extLst>
          </p:cNvPr>
          <p:cNvSpPr txBox="1"/>
          <p:nvPr/>
        </p:nvSpPr>
        <p:spPr>
          <a:xfrm>
            <a:off x="2358008" y="4049688"/>
            <a:ext cx="4572000" cy="1754326"/>
          </a:xfrm>
          <a:prstGeom prst="rect">
            <a:avLst/>
          </a:prstGeom>
          <a:noFill/>
        </p:spPr>
        <p:txBody>
          <a:bodyPr wrap="square">
            <a:spAutoFit/>
          </a:bodyPr>
          <a:lstStyle/>
          <a:p>
            <a:pPr>
              <a:spcAft>
                <a:spcPts val="500"/>
              </a:spcAft>
            </a:pPr>
            <a:r>
              <a:rPr lang="ar-EG" sz="3600" b="1" dirty="0">
                <a:solidFill>
                  <a:srgbClr val="7030A0"/>
                </a:solidFill>
              </a:rPr>
              <a:t>هي رقابة تحدث فجأة دون سابق إنذار؛ كالرقابة على المخازن والصندوق.</a:t>
            </a:r>
            <a:endParaRPr lang="ar-EG" sz="7200" b="1" dirty="0">
              <a:solidFill>
                <a:srgbClr val="7030A0"/>
              </a:solidFill>
              <a:effectLst/>
            </a:endParaRPr>
          </a:p>
        </p:txBody>
      </p:sp>
    </p:spTree>
    <p:extLst>
      <p:ext uri="{BB962C8B-B14F-4D97-AF65-F5344CB8AC3E}">
        <p14:creationId xmlns:p14="http://schemas.microsoft.com/office/powerpoint/2010/main" val="2201014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75F24152-AA2F-7C04-BE70-01677535E66C}"/>
              </a:ext>
            </a:extLst>
          </p:cNvPr>
          <p:cNvPicPr>
            <a:picLocks noChangeAspect="1"/>
          </p:cNvPicPr>
          <p:nvPr/>
        </p:nvPicPr>
        <p:blipFill>
          <a:blip r:embed="rId2"/>
          <a:srcRect/>
          <a:stretch>
            <a:fillRect/>
          </a:stretch>
        </p:blipFill>
        <p:spPr>
          <a:xfrm>
            <a:off x="2952386" y="1240510"/>
            <a:ext cx="3977622" cy="1364041"/>
          </a:xfrm>
          <a:prstGeom prst="rect">
            <a:avLst/>
          </a:prstGeom>
        </p:spPr>
      </p:pic>
      <p:sp>
        <p:nvSpPr>
          <p:cNvPr id="6" name="مربع نص 5">
            <a:extLst>
              <a:ext uri="{FF2B5EF4-FFF2-40B4-BE49-F238E27FC236}">
                <a16:creationId xmlns:a16="http://schemas.microsoft.com/office/drawing/2014/main" id="{B03B2175-B0FD-6E9B-6A09-152161233DAF}"/>
              </a:ext>
            </a:extLst>
          </p:cNvPr>
          <p:cNvSpPr txBox="1"/>
          <p:nvPr/>
        </p:nvSpPr>
        <p:spPr>
          <a:xfrm>
            <a:off x="2980135" y="1700808"/>
            <a:ext cx="4176464" cy="707886"/>
          </a:xfrm>
          <a:prstGeom prst="rect">
            <a:avLst/>
          </a:prstGeom>
          <a:noFill/>
        </p:spPr>
        <p:txBody>
          <a:bodyPr wrap="square" rtlCol="0">
            <a:spAutoFit/>
          </a:bodyPr>
          <a:lstStyle/>
          <a:p>
            <a:pPr algn="ctr"/>
            <a:r>
              <a:rPr lang="ar-EG" sz="4000" b="1" dirty="0"/>
              <a:t>الرقابة الدورية</a:t>
            </a:r>
            <a:endParaRPr lang="en-US" sz="4000" b="1" dirty="0"/>
          </a:p>
        </p:txBody>
      </p:sp>
      <p:sp>
        <p:nvSpPr>
          <p:cNvPr id="8" name="مربع نص 7">
            <a:extLst>
              <a:ext uri="{FF2B5EF4-FFF2-40B4-BE49-F238E27FC236}">
                <a16:creationId xmlns:a16="http://schemas.microsoft.com/office/drawing/2014/main" id="{C3785CC8-036E-6CEB-1954-A012A6326C1F}"/>
              </a:ext>
            </a:extLst>
          </p:cNvPr>
          <p:cNvSpPr txBox="1"/>
          <p:nvPr/>
        </p:nvSpPr>
        <p:spPr>
          <a:xfrm>
            <a:off x="2286000" y="3329608"/>
            <a:ext cx="4572000" cy="1754326"/>
          </a:xfrm>
          <a:prstGeom prst="rect">
            <a:avLst/>
          </a:prstGeom>
          <a:noFill/>
        </p:spPr>
        <p:txBody>
          <a:bodyPr wrap="square">
            <a:spAutoFit/>
          </a:bodyPr>
          <a:lstStyle/>
          <a:p>
            <a:r>
              <a:rPr lang="ar-EG" sz="3600" b="1" dirty="0">
                <a:solidFill>
                  <a:srgbClr val="7030A0"/>
                </a:solidFill>
              </a:rPr>
              <a:t>هي رقابة تحدد مواعيدها مسبقا، وتتضمن جولات تفتيشية أو رفع تقارير.</a:t>
            </a:r>
            <a:endParaRPr lang="ar-EG" sz="11500" b="1" dirty="0">
              <a:solidFill>
                <a:srgbClr val="7030A0"/>
              </a:solidFill>
            </a:endParaRPr>
          </a:p>
        </p:txBody>
      </p:sp>
    </p:spTree>
    <p:extLst>
      <p:ext uri="{BB962C8B-B14F-4D97-AF65-F5344CB8AC3E}">
        <p14:creationId xmlns:p14="http://schemas.microsoft.com/office/powerpoint/2010/main" val="3043294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18A0A7D0-4D9A-B6B2-B932-B0259C833F68}"/>
              </a:ext>
            </a:extLst>
          </p:cNvPr>
          <p:cNvPicPr>
            <a:picLocks noChangeAspect="1"/>
          </p:cNvPicPr>
          <p:nvPr/>
        </p:nvPicPr>
        <p:blipFill>
          <a:blip r:embed="rId2"/>
          <a:srcRect/>
          <a:stretch>
            <a:fillRect/>
          </a:stretch>
        </p:blipFill>
        <p:spPr>
          <a:xfrm>
            <a:off x="2952386" y="1240510"/>
            <a:ext cx="3977622" cy="1364041"/>
          </a:xfrm>
          <a:prstGeom prst="rect">
            <a:avLst/>
          </a:prstGeom>
        </p:spPr>
      </p:pic>
      <p:sp>
        <p:nvSpPr>
          <p:cNvPr id="6" name="مربع نص 5">
            <a:extLst>
              <a:ext uri="{FF2B5EF4-FFF2-40B4-BE49-F238E27FC236}">
                <a16:creationId xmlns:a16="http://schemas.microsoft.com/office/drawing/2014/main" id="{B03B2175-B0FD-6E9B-6A09-152161233DAF}"/>
              </a:ext>
            </a:extLst>
          </p:cNvPr>
          <p:cNvSpPr txBox="1"/>
          <p:nvPr/>
        </p:nvSpPr>
        <p:spPr>
          <a:xfrm>
            <a:off x="2852965" y="1568587"/>
            <a:ext cx="4176464" cy="707886"/>
          </a:xfrm>
          <a:prstGeom prst="rect">
            <a:avLst/>
          </a:prstGeom>
          <a:noFill/>
        </p:spPr>
        <p:txBody>
          <a:bodyPr wrap="square" rtlCol="0">
            <a:spAutoFit/>
          </a:bodyPr>
          <a:lstStyle/>
          <a:p>
            <a:pPr algn="ctr"/>
            <a:r>
              <a:rPr lang="ar-EG" sz="4000" b="1" dirty="0"/>
              <a:t>الرقابة المستمرة</a:t>
            </a:r>
            <a:endParaRPr lang="en-US" sz="4000" b="1" dirty="0"/>
          </a:p>
        </p:txBody>
      </p:sp>
      <p:sp>
        <p:nvSpPr>
          <p:cNvPr id="8" name="مربع نص 7">
            <a:extLst>
              <a:ext uri="{FF2B5EF4-FFF2-40B4-BE49-F238E27FC236}">
                <a16:creationId xmlns:a16="http://schemas.microsoft.com/office/drawing/2014/main" id="{C3785CC8-036E-6CEB-1954-A012A6326C1F}"/>
              </a:ext>
            </a:extLst>
          </p:cNvPr>
          <p:cNvSpPr txBox="1"/>
          <p:nvPr/>
        </p:nvSpPr>
        <p:spPr>
          <a:xfrm>
            <a:off x="2286000" y="3329608"/>
            <a:ext cx="4572000" cy="1754326"/>
          </a:xfrm>
          <a:prstGeom prst="rect">
            <a:avLst/>
          </a:prstGeom>
          <a:noFill/>
        </p:spPr>
        <p:txBody>
          <a:bodyPr wrap="square">
            <a:spAutoFit/>
          </a:bodyPr>
          <a:lstStyle/>
          <a:p>
            <a:r>
              <a:rPr lang="ar-EG" sz="3600" b="1" dirty="0">
                <a:solidFill>
                  <a:srgbClr val="7030A0"/>
                </a:solidFill>
              </a:rPr>
              <a:t> تتم بشكل متكرر؛ كالجرد اليومي للصندوق، ومتابعة رصيد المخازن</a:t>
            </a:r>
            <a:endParaRPr lang="ar-EG" sz="6000" b="1" dirty="0">
              <a:solidFill>
                <a:srgbClr val="7030A0"/>
              </a:solidFill>
            </a:endParaRPr>
          </a:p>
        </p:txBody>
      </p:sp>
    </p:spTree>
    <p:extLst>
      <p:ext uri="{BB962C8B-B14F-4D97-AF65-F5344CB8AC3E}">
        <p14:creationId xmlns:p14="http://schemas.microsoft.com/office/powerpoint/2010/main" val="176291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188640"/>
            <a:ext cx="10258425" cy="6408712"/>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9" name="Freeform 9"/>
          <p:cNvSpPr/>
          <p:nvPr/>
        </p:nvSpPr>
        <p:spPr>
          <a:xfrm flipH="1">
            <a:off x="7545165" y="1215017"/>
            <a:ext cx="1215956" cy="667671"/>
          </a:xfrm>
          <a:custGeom>
            <a:avLst/>
            <a:gdLst/>
            <a:ahLst/>
            <a:cxnLst/>
            <a:rect l="l" t="t" r="r" b="b"/>
            <a:pathLst>
              <a:path w="2431912" h="1335341">
                <a:moveTo>
                  <a:pt x="2431912" y="0"/>
                </a:moveTo>
                <a:lnTo>
                  <a:pt x="0" y="0"/>
                </a:lnTo>
                <a:lnTo>
                  <a:pt x="0" y="1335341"/>
                </a:lnTo>
                <a:lnTo>
                  <a:pt x="2431912" y="1335341"/>
                </a:lnTo>
                <a:lnTo>
                  <a:pt x="2431912"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flipH="1">
            <a:off x="8359342" y="1882687"/>
            <a:ext cx="538746" cy="526012"/>
          </a:xfrm>
          <a:custGeom>
            <a:avLst/>
            <a:gdLst/>
            <a:ahLst/>
            <a:cxnLst/>
            <a:rect l="l" t="t" r="r" b="b"/>
            <a:pathLst>
              <a:path w="1077491" h="1052023">
                <a:moveTo>
                  <a:pt x="1077491" y="0"/>
                </a:moveTo>
                <a:lnTo>
                  <a:pt x="0" y="0"/>
                </a:lnTo>
                <a:lnTo>
                  <a:pt x="0" y="1052023"/>
                </a:lnTo>
                <a:lnTo>
                  <a:pt x="1077491" y="1052023"/>
                </a:lnTo>
                <a:lnTo>
                  <a:pt x="1077491"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a:off x="383315" y="1215017"/>
            <a:ext cx="1215956" cy="667671"/>
          </a:xfrm>
          <a:custGeom>
            <a:avLst/>
            <a:gdLst/>
            <a:ahLst/>
            <a:cxnLst/>
            <a:rect l="l" t="t" r="r" b="b"/>
            <a:pathLst>
              <a:path w="2431912" h="1335341">
                <a:moveTo>
                  <a:pt x="0" y="0"/>
                </a:moveTo>
                <a:lnTo>
                  <a:pt x="2431913" y="0"/>
                </a:lnTo>
                <a:lnTo>
                  <a:pt x="2431913" y="1335341"/>
                </a:lnTo>
                <a:lnTo>
                  <a:pt x="0" y="13353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a:off x="244978" y="1843293"/>
            <a:ext cx="538746" cy="526012"/>
          </a:xfrm>
          <a:custGeom>
            <a:avLst/>
            <a:gdLst/>
            <a:ahLst/>
            <a:cxnLst/>
            <a:rect l="l" t="t" r="r" b="b"/>
            <a:pathLst>
              <a:path w="1077491" h="1052023">
                <a:moveTo>
                  <a:pt x="0" y="0"/>
                </a:moveTo>
                <a:lnTo>
                  <a:pt x="1077490" y="0"/>
                </a:lnTo>
                <a:lnTo>
                  <a:pt x="1077490"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3568264" y="1215017"/>
            <a:ext cx="2007472" cy="390545"/>
          </a:xfrm>
          <a:custGeom>
            <a:avLst/>
            <a:gdLst/>
            <a:ahLst/>
            <a:cxnLst/>
            <a:rect l="l" t="t" r="r" b="b"/>
            <a:pathLst>
              <a:path w="4014943" h="781089">
                <a:moveTo>
                  <a:pt x="0" y="0"/>
                </a:moveTo>
                <a:lnTo>
                  <a:pt x="4014944" y="0"/>
                </a:lnTo>
                <a:lnTo>
                  <a:pt x="4014944" y="781089"/>
                </a:lnTo>
                <a:lnTo>
                  <a:pt x="0" y="78108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flipH="1" flipV="1">
            <a:off x="3568264" y="5095856"/>
            <a:ext cx="2007472" cy="390545"/>
          </a:xfrm>
          <a:custGeom>
            <a:avLst/>
            <a:gdLst/>
            <a:ahLst/>
            <a:cxnLst/>
            <a:rect l="l" t="t" r="r" b="b"/>
            <a:pathLst>
              <a:path w="4014943" h="781089">
                <a:moveTo>
                  <a:pt x="4014944" y="781089"/>
                </a:moveTo>
                <a:lnTo>
                  <a:pt x="0" y="781089"/>
                </a:lnTo>
                <a:lnTo>
                  <a:pt x="0" y="0"/>
                </a:lnTo>
                <a:lnTo>
                  <a:pt x="4014944" y="0"/>
                </a:lnTo>
                <a:lnTo>
                  <a:pt x="4014944" y="781089"/>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مربع نص 14">
            <a:extLst>
              <a:ext uri="{FF2B5EF4-FFF2-40B4-BE49-F238E27FC236}">
                <a16:creationId xmlns:a16="http://schemas.microsoft.com/office/drawing/2014/main" id="{8C86B880-82B5-3764-8BA4-ACA69A07EDBE}"/>
              </a:ext>
            </a:extLst>
          </p:cNvPr>
          <p:cNvSpPr txBox="1"/>
          <p:nvPr/>
        </p:nvSpPr>
        <p:spPr>
          <a:xfrm>
            <a:off x="1799692" y="1905506"/>
            <a:ext cx="5544616" cy="304698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9600" b="1" i="0" u="none" strike="noStrike" kern="1200" cap="none" spc="50" normalizeH="0" baseline="0" noProof="0" dirty="0">
                <a:ln w="9525" cmpd="sng">
                  <a:solidFill>
                    <a:srgbClr val="990000"/>
                  </a:solidFill>
                  <a:prstDash val="solid"/>
                </a:ln>
                <a:solidFill>
                  <a:sysClr val="windowText" lastClr="000000"/>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9600" b="1" i="0" u="none" strike="noStrike" kern="1200" cap="none" spc="50" normalizeH="0" baseline="0" noProof="0" dirty="0">
              <a:ln w="9525" cmpd="sng">
                <a:solidFill>
                  <a:srgbClr val="990000"/>
                </a:solidFill>
                <a:prstDash val="solid"/>
              </a:ln>
              <a:solidFill>
                <a:sysClr val="windowText" lastClr="000000"/>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endParaRPr>
          </a:p>
        </p:txBody>
      </p:sp>
      <p:sp>
        <p:nvSpPr>
          <p:cNvPr id="16" name="Freeform 5">
            <a:extLst>
              <a:ext uri="{FF2B5EF4-FFF2-40B4-BE49-F238E27FC236}">
                <a16:creationId xmlns:a16="http://schemas.microsoft.com/office/drawing/2014/main" id="{356A2869-B3A2-A5CB-F9D1-29AE5A7F4B44}"/>
              </a:ext>
            </a:extLst>
          </p:cNvPr>
          <p:cNvSpPr/>
          <p:nvPr/>
        </p:nvSpPr>
        <p:spPr>
          <a:xfrm>
            <a:off x="6216905" y="4415701"/>
            <a:ext cx="1158721" cy="1089118"/>
          </a:xfrm>
          <a:custGeom>
            <a:avLst/>
            <a:gdLst/>
            <a:ahLst/>
            <a:cxnLst/>
            <a:rect l="l" t="t" r="r" b="b"/>
            <a:pathLst>
              <a:path w="3198523" h="3267356">
                <a:moveTo>
                  <a:pt x="0" y="0"/>
                </a:moveTo>
                <a:lnTo>
                  <a:pt x="3198523" y="0"/>
                </a:lnTo>
                <a:lnTo>
                  <a:pt x="3198523" y="3267356"/>
                </a:lnTo>
                <a:lnTo>
                  <a:pt x="0" y="3267356"/>
                </a:lnTo>
                <a:lnTo>
                  <a:pt x="0" y="0"/>
                </a:lnTo>
                <a:close/>
              </a:path>
            </a:pathLst>
          </a:custGeom>
          <a:blipFill>
            <a:blip r:embed="rId10"/>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17" name="Freeform 5">
            <a:extLst>
              <a:ext uri="{FF2B5EF4-FFF2-40B4-BE49-F238E27FC236}">
                <a16:creationId xmlns:a16="http://schemas.microsoft.com/office/drawing/2014/main" id="{70176438-B629-B1EB-4780-AF3697F5AFED}"/>
              </a:ext>
            </a:extLst>
          </p:cNvPr>
          <p:cNvSpPr/>
          <p:nvPr/>
        </p:nvSpPr>
        <p:spPr>
          <a:xfrm>
            <a:off x="2324907" y="754175"/>
            <a:ext cx="1158721" cy="1089118"/>
          </a:xfrm>
          <a:custGeom>
            <a:avLst/>
            <a:gdLst/>
            <a:ahLst/>
            <a:cxnLst/>
            <a:rect l="l" t="t" r="r" b="b"/>
            <a:pathLst>
              <a:path w="3198523" h="3267356">
                <a:moveTo>
                  <a:pt x="0" y="0"/>
                </a:moveTo>
                <a:lnTo>
                  <a:pt x="3198523" y="0"/>
                </a:lnTo>
                <a:lnTo>
                  <a:pt x="3198523" y="3267356"/>
                </a:lnTo>
                <a:lnTo>
                  <a:pt x="0" y="3267356"/>
                </a:lnTo>
                <a:lnTo>
                  <a:pt x="0" y="0"/>
                </a:lnTo>
                <a:close/>
              </a:path>
            </a:pathLst>
          </a:custGeom>
          <a:blipFill>
            <a:blip r:embed="rId10"/>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84ABE7AB-33D6-3455-C641-B5963A8600F8}"/>
              </a:ext>
            </a:extLst>
          </p:cNvPr>
          <p:cNvSpPr txBox="1"/>
          <p:nvPr/>
        </p:nvSpPr>
        <p:spPr>
          <a:xfrm>
            <a:off x="1619672" y="281420"/>
            <a:ext cx="6174432" cy="646331"/>
          </a:xfrm>
          <a:prstGeom prst="rect">
            <a:avLst/>
          </a:prstGeom>
          <a:solidFill>
            <a:srgbClr val="A674AB"/>
          </a:solidFill>
        </p:spPr>
        <p:txBody>
          <a:bodyPr wrap="square">
            <a:spAutoFit/>
          </a:bodyPr>
          <a:lstStyle/>
          <a:p>
            <a:r>
              <a:rPr lang="ar-EG" sz="3600" b="1" dirty="0">
                <a:solidFill>
                  <a:schemeClr val="bg1"/>
                </a:solidFill>
              </a:rPr>
              <a:t>بالتعاون مع زملائك وضح الهدف من</a:t>
            </a:r>
            <a:endParaRPr lang="ar-EG" sz="4800" b="1" dirty="0">
              <a:solidFill>
                <a:schemeClr val="bg1"/>
              </a:solidFill>
            </a:endParaRPr>
          </a:p>
        </p:txBody>
      </p:sp>
      <p:graphicFrame>
        <p:nvGraphicFramePr>
          <p:cNvPr id="2" name="جدول 2">
            <a:extLst>
              <a:ext uri="{FF2B5EF4-FFF2-40B4-BE49-F238E27FC236}">
                <a16:creationId xmlns:a16="http://schemas.microsoft.com/office/drawing/2014/main" id="{C60420AB-54D2-4127-7613-DED5FD186447}"/>
              </a:ext>
            </a:extLst>
          </p:cNvPr>
          <p:cNvGraphicFramePr>
            <a:graphicFrameLocks noGrp="1"/>
          </p:cNvGraphicFramePr>
          <p:nvPr>
            <p:extLst>
              <p:ext uri="{D42A27DB-BD31-4B8C-83A1-F6EECF244321}">
                <p14:modId xmlns:p14="http://schemas.microsoft.com/office/powerpoint/2010/main" val="2423018192"/>
              </p:ext>
            </p:extLst>
          </p:nvPr>
        </p:nvGraphicFramePr>
        <p:xfrm>
          <a:off x="938808" y="1268760"/>
          <a:ext cx="7536159" cy="4680520"/>
        </p:xfrm>
        <a:graphic>
          <a:graphicData uri="http://schemas.openxmlformats.org/drawingml/2006/table">
            <a:tbl>
              <a:tblPr firstRow="1" bandRow="1">
                <a:tableStyleId>{073A0DAA-6AF3-43AB-8588-CEC1D06C72B9}</a:tableStyleId>
              </a:tblPr>
              <a:tblGrid>
                <a:gridCol w="2512053">
                  <a:extLst>
                    <a:ext uri="{9D8B030D-6E8A-4147-A177-3AD203B41FA5}">
                      <a16:colId xmlns:a16="http://schemas.microsoft.com/office/drawing/2014/main" val="346955297"/>
                    </a:ext>
                  </a:extLst>
                </a:gridCol>
                <a:gridCol w="2512053">
                  <a:extLst>
                    <a:ext uri="{9D8B030D-6E8A-4147-A177-3AD203B41FA5}">
                      <a16:colId xmlns:a16="http://schemas.microsoft.com/office/drawing/2014/main" val="3928149572"/>
                    </a:ext>
                  </a:extLst>
                </a:gridCol>
                <a:gridCol w="2512053">
                  <a:extLst>
                    <a:ext uri="{9D8B030D-6E8A-4147-A177-3AD203B41FA5}">
                      <a16:colId xmlns:a16="http://schemas.microsoft.com/office/drawing/2014/main" val="1669989825"/>
                    </a:ext>
                  </a:extLst>
                </a:gridCol>
              </a:tblGrid>
              <a:tr h="919649">
                <a:tc>
                  <a:txBody>
                    <a:bodyPr/>
                    <a:lstStyle/>
                    <a:p>
                      <a:pPr algn="ctr"/>
                      <a:r>
                        <a:rPr lang="ar-EG" sz="3200" b="1" dirty="0"/>
                        <a:t>الرقابة المستمرة</a:t>
                      </a:r>
                      <a:endParaRPr lang="en-US" sz="3200" b="1" dirty="0"/>
                    </a:p>
                  </a:txBody>
                  <a:tcPr/>
                </a:tc>
                <a:tc>
                  <a:txBody>
                    <a:bodyPr/>
                    <a:lstStyle/>
                    <a:p>
                      <a:pPr algn="ctr"/>
                      <a:r>
                        <a:rPr lang="ar-EG" sz="3200" b="1" dirty="0"/>
                        <a:t>الرقابة الدورية</a:t>
                      </a:r>
                      <a:endParaRPr lang="en-US" sz="3200" b="1" dirty="0"/>
                    </a:p>
                  </a:txBody>
                  <a:tcPr/>
                </a:tc>
                <a:tc>
                  <a:txBody>
                    <a:bodyPr/>
                    <a:lstStyle/>
                    <a:p>
                      <a:pPr algn="ctr"/>
                      <a:r>
                        <a:rPr lang="ar-EG" sz="3200" b="1" dirty="0"/>
                        <a:t>الرقابة المفاجئة</a:t>
                      </a:r>
                      <a:endParaRPr lang="en-US" sz="3200" b="1" dirty="0"/>
                    </a:p>
                  </a:txBody>
                  <a:tcPr/>
                </a:tc>
                <a:extLst>
                  <a:ext uri="{0D108BD9-81ED-4DB2-BD59-A6C34878D82A}">
                    <a16:rowId xmlns:a16="http://schemas.microsoft.com/office/drawing/2014/main" val="2472806924"/>
                  </a:ext>
                </a:extLst>
              </a:tr>
              <a:tr h="3760871">
                <a:tc>
                  <a:txBody>
                    <a:bodyPr/>
                    <a:lstStyle/>
                    <a:p>
                      <a:pPr algn="ctr"/>
                      <a:endParaRPr lang="en-US" sz="3200" b="1"/>
                    </a:p>
                  </a:txBody>
                  <a:tcPr/>
                </a:tc>
                <a:tc>
                  <a:txBody>
                    <a:bodyPr/>
                    <a:lstStyle/>
                    <a:p>
                      <a:pPr algn="ctr"/>
                      <a:endParaRPr lang="en-US" sz="3200" b="1"/>
                    </a:p>
                  </a:txBody>
                  <a:tcPr/>
                </a:tc>
                <a:tc>
                  <a:txBody>
                    <a:bodyPr/>
                    <a:lstStyle/>
                    <a:p>
                      <a:pPr algn="ctr"/>
                      <a:endParaRPr lang="en-US" sz="3200" b="1" dirty="0"/>
                    </a:p>
                  </a:txBody>
                  <a:tcPr/>
                </a:tc>
                <a:extLst>
                  <a:ext uri="{0D108BD9-81ED-4DB2-BD59-A6C34878D82A}">
                    <a16:rowId xmlns:a16="http://schemas.microsoft.com/office/drawing/2014/main" val="4038269563"/>
                  </a:ext>
                </a:extLst>
              </a:tr>
            </a:tbl>
          </a:graphicData>
        </a:graphic>
      </p:graphicFrame>
      <p:sp>
        <p:nvSpPr>
          <p:cNvPr id="3" name="مربع نص 2">
            <a:extLst>
              <a:ext uri="{FF2B5EF4-FFF2-40B4-BE49-F238E27FC236}">
                <a16:creationId xmlns:a16="http://schemas.microsoft.com/office/drawing/2014/main" id="{6C8A870A-DB85-5148-C776-785535E7AED2}"/>
              </a:ext>
            </a:extLst>
          </p:cNvPr>
          <p:cNvSpPr txBox="1"/>
          <p:nvPr/>
        </p:nvSpPr>
        <p:spPr>
          <a:xfrm>
            <a:off x="5868144" y="2304382"/>
            <a:ext cx="2439144" cy="3970318"/>
          </a:xfrm>
          <a:prstGeom prst="rect">
            <a:avLst/>
          </a:prstGeom>
          <a:noFill/>
        </p:spPr>
        <p:txBody>
          <a:bodyPr wrap="square" rtlCol="1">
            <a:spAutoFit/>
          </a:bodyPr>
          <a:lstStyle/>
          <a:p>
            <a:pPr marL="285750" indent="-285750">
              <a:buFont typeface="Arial" panose="020B0604020202020204" pitchFamily="34" charset="0"/>
              <a:buChar char="•"/>
            </a:pPr>
            <a:r>
              <a:rPr lang="ar-EG" sz="2800" b="1" dirty="0">
                <a:solidFill>
                  <a:srgbClr val="FF0000"/>
                </a:solidFill>
              </a:rPr>
              <a:t>الحفاظ على النزاهة والمصداقية </a:t>
            </a:r>
          </a:p>
          <a:p>
            <a:pPr marL="285750" indent="-285750">
              <a:buFont typeface="Arial" panose="020B0604020202020204" pitchFamily="34" charset="0"/>
              <a:buChar char="•"/>
            </a:pPr>
            <a:r>
              <a:rPr lang="ar-EG" sz="2800" b="1" dirty="0">
                <a:solidFill>
                  <a:srgbClr val="FF0000"/>
                </a:solidFill>
              </a:rPr>
              <a:t>ضمان الامتثال للقوانين واللوائح </a:t>
            </a:r>
          </a:p>
          <a:p>
            <a:pPr marL="285750" indent="-285750">
              <a:buFont typeface="Arial" panose="020B0604020202020204" pitchFamily="34" charset="0"/>
              <a:buChar char="•"/>
            </a:pPr>
            <a:r>
              <a:rPr lang="ar-EG" sz="2800" b="1" dirty="0">
                <a:solidFill>
                  <a:srgbClr val="FF0000"/>
                </a:solidFill>
              </a:rPr>
              <a:t>تحسين الجودة </a:t>
            </a:r>
            <a:r>
              <a:rPr lang="ar-EG" sz="2800" b="1" dirty="0" err="1">
                <a:solidFill>
                  <a:srgbClr val="FF0000"/>
                </a:solidFill>
              </a:rPr>
              <a:t>والآداء</a:t>
            </a:r>
            <a:endParaRPr lang="ar-EG" sz="2800" b="1" dirty="0">
              <a:solidFill>
                <a:srgbClr val="FF0000"/>
              </a:solidFill>
            </a:endParaRPr>
          </a:p>
          <a:p>
            <a:pPr marL="285750" indent="-285750">
              <a:buFont typeface="Arial" panose="020B0604020202020204" pitchFamily="34" charset="0"/>
              <a:buChar char="•"/>
            </a:pPr>
            <a:r>
              <a:rPr lang="ar-EG" sz="2800" b="1" dirty="0">
                <a:solidFill>
                  <a:srgbClr val="FF0000"/>
                </a:solidFill>
              </a:rPr>
              <a:t>تعزيز الشفافية والمساءلة</a:t>
            </a:r>
          </a:p>
        </p:txBody>
      </p:sp>
      <p:sp>
        <p:nvSpPr>
          <p:cNvPr id="4" name="مربع نص 3">
            <a:extLst>
              <a:ext uri="{FF2B5EF4-FFF2-40B4-BE49-F238E27FC236}">
                <a16:creationId xmlns:a16="http://schemas.microsoft.com/office/drawing/2014/main" id="{889EAC86-E2C7-1F3A-54D4-0DF4399EA442}"/>
              </a:ext>
            </a:extLst>
          </p:cNvPr>
          <p:cNvSpPr txBox="1"/>
          <p:nvPr/>
        </p:nvSpPr>
        <p:spPr>
          <a:xfrm>
            <a:off x="3275857" y="2122978"/>
            <a:ext cx="2439144" cy="3970318"/>
          </a:xfrm>
          <a:prstGeom prst="rect">
            <a:avLst/>
          </a:prstGeom>
          <a:noFill/>
        </p:spPr>
        <p:txBody>
          <a:bodyPr wrap="square" rtlCol="1">
            <a:spAutoFit/>
          </a:bodyPr>
          <a:lstStyle/>
          <a:p>
            <a:pPr marL="285750" indent="-285750">
              <a:buFont typeface="Arial" panose="020B0604020202020204" pitchFamily="34" charset="0"/>
              <a:buChar char="•"/>
            </a:pPr>
            <a:r>
              <a:rPr lang="ar-EG" sz="2800" b="1" dirty="0">
                <a:solidFill>
                  <a:srgbClr val="FF0000"/>
                </a:solidFill>
              </a:rPr>
              <a:t>التحقق من الامتثال للمعايير واللوائح</a:t>
            </a:r>
          </a:p>
          <a:p>
            <a:pPr marL="285750" indent="-285750">
              <a:buFont typeface="Arial" panose="020B0604020202020204" pitchFamily="34" charset="0"/>
              <a:buChar char="•"/>
            </a:pPr>
            <a:r>
              <a:rPr lang="ar-EG" sz="2800" b="1" dirty="0">
                <a:solidFill>
                  <a:srgbClr val="FF0000"/>
                </a:solidFill>
              </a:rPr>
              <a:t>تحسين الجودة والكفاءة</a:t>
            </a:r>
          </a:p>
          <a:p>
            <a:pPr marL="285750" indent="-285750">
              <a:buFont typeface="Arial" panose="020B0604020202020204" pitchFamily="34" charset="0"/>
              <a:buChar char="•"/>
            </a:pPr>
            <a:r>
              <a:rPr lang="ar-EG" sz="2800" b="1" dirty="0">
                <a:solidFill>
                  <a:srgbClr val="FF0000"/>
                </a:solidFill>
              </a:rPr>
              <a:t>تقديم الملاحظات والتوصيات</a:t>
            </a:r>
          </a:p>
          <a:p>
            <a:pPr marL="285750" indent="-285750">
              <a:buFont typeface="Arial" panose="020B0604020202020204" pitchFamily="34" charset="0"/>
              <a:buChar char="•"/>
            </a:pPr>
            <a:r>
              <a:rPr lang="ar-EG" sz="2800" b="1" dirty="0">
                <a:solidFill>
                  <a:srgbClr val="FF0000"/>
                </a:solidFill>
              </a:rPr>
              <a:t>تعزيز الوعي والتدريب</a:t>
            </a:r>
          </a:p>
        </p:txBody>
      </p:sp>
      <p:sp>
        <p:nvSpPr>
          <p:cNvPr id="6" name="مربع نص 5">
            <a:extLst>
              <a:ext uri="{FF2B5EF4-FFF2-40B4-BE49-F238E27FC236}">
                <a16:creationId xmlns:a16="http://schemas.microsoft.com/office/drawing/2014/main" id="{A20500E7-369F-B54E-E547-030A5EBE7310}"/>
              </a:ext>
            </a:extLst>
          </p:cNvPr>
          <p:cNvSpPr txBox="1"/>
          <p:nvPr/>
        </p:nvSpPr>
        <p:spPr>
          <a:xfrm>
            <a:off x="780258" y="2298804"/>
            <a:ext cx="2439144" cy="3970318"/>
          </a:xfrm>
          <a:prstGeom prst="rect">
            <a:avLst/>
          </a:prstGeom>
          <a:noFill/>
        </p:spPr>
        <p:txBody>
          <a:bodyPr wrap="square" rtlCol="1">
            <a:spAutoFit/>
          </a:bodyPr>
          <a:lstStyle/>
          <a:p>
            <a:pPr marL="285750" indent="-285750">
              <a:buFont typeface="Arial" panose="020B0604020202020204" pitchFamily="34" charset="0"/>
              <a:buChar char="•"/>
            </a:pPr>
            <a:r>
              <a:rPr lang="ar-EG" sz="2800" b="1" dirty="0">
                <a:solidFill>
                  <a:srgbClr val="FF0000"/>
                </a:solidFill>
              </a:rPr>
              <a:t>التحقق المستمر من الامتثال</a:t>
            </a:r>
          </a:p>
          <a:p>
            <a:pPr marL="285750" indent="-285750">
              <a:buFont typeface="Arial" panose="020B0604020202020204" pitchFamily="34" charset="0"/>
              <a:buChar char="•"/>
            </a:pPr>
            <a:r>
              <a:rPr lang="ar-EG" sz="2800" b="1" dirty="0">
                <a:solidFill>
                  <a:srgbClr val="FF0000"/>
                </a:solidFill>
              </a:rPr>
              <a:t>التحسين المستمر</a:t>
            </a:r>
          </a:p>
          <a:p>
            <a:pPr marL="285750" indent="-285750">
              <a:buFont typeface="Arial" panose="020B0604020202020204" pitchFamily="34" charset="0"/>
              <a:buChar char="•"/>
            </a:pPr>
            <a:r>
              <a:rPr lang="ar-EG" sz="2800" b="1" dirty="0">
                <a:solidFill>
                  <a:srgbClr val="FF0000"/>
                </a:solidFill>
              </a:rPr>
              <a:t>التعامل مع الانحرافات والمشاكل</a:t>
            </a:r>
          </a:p>
          <a:p>
            <a:pPr marL="285750" indent="-285750">
              <a:buFont typeface="Arial" panose="020B0604020202020204" pitchFamily="34" charset="0"/>
              <a:buChar char="•"/>
            </a:pPr>
            <a:r>
              <a:rPr lang="ar-EG" sz="2800" b="1" dirty="0">
                <a:solidFill>
                  <a:srgbClr val="FF0000"/>
                </a:solidFill>
              </a:rPr>
              <a:t>تعزيز الثقة والشفافية</a:t>
            </a:r>
          </a:p>
        </p:txBody>
      </p:sp>
    </p:spTree>
    <p:extLst>
      <p:ext uri="{BB962C8B-B14F-4D97-AF65-F5344CB8AC3E}">
        <p14:creationId xmlns:p14="http://schemas.microsoft.com/office/powerpoint/2010/main" val="52515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0" end="0"/>
                                            </p:txEl>
                                          </p:spTgt>
                                        </p:tgtEl>
                                        <p:attrNameLst>
                                          <p:attrName>style.visibility</p:attrName>
                                        </p:attrNameLst>
                                      </p:cBhvr>
                                      <p:to>
                                        <p:strVal val="visible"/>
                                      </p:to>
                                    </p:set>
                                    <p:animEffect transition="in" filter="fade">
                                      <p:cBhvr>
                                        <p:cTn id="42" dur="1000"/>
                                        <p:tgtEl>
                                          <p:spTgt spid="4">
                                            <p:txEl>
                                              <p:pRg st="0" end="0"/>
                                            </p:txEl>
                                          </p:spTgt>
                                        </p:tgtEl>
                                      </p:cBhvr>
                                    </p:animEffect>
                                    <p:anim calcmode="lin" valueType="num">
                                      <p:cBhvr>
                                        <p:cTn id="4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animEffect transition="in" filter="fade">
                                      <p:cBhvr>
                                        <p:cTn id="49" dur="1000"/>
                                        <p:tgtEl>
                                          <p:spTgt spid="4">
                                            <p:txEl>
                                              <p:pRg st="1" end="1"/>
                                            </p:txEl>
                                          </p:spTgt>
                                        </p:tgtEl>
                                      </p:cBhvr>
                                    </p:animEffect>
                                    <p:anim calcmode="lin" valueType="num">
                                      <p:cBhvr>
                                        <p:cTn id="5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2" end="2"/>
                                            </p:txEl>
                                          </p:spTgt>
                                        </p:tgtEl>
                                        <p:attrNameLst>
                                          <p:attrName>style.visibility</p:attrName>
                                        </p:attrNameLst>
                                      </p:cBhvr>
                                      <p:to>
                                        <p:strVal val="visible"/>
                                      </p:to>
                                    </p:set>
                                    <p:animEffect transition="in" filter="fade">
                                      <p:cBhvr>
                                        <p:cTn id="56" dur="1000"/>
                                        <p:tgtEl>
                                          <p:spTgt spid="4">
                                            <p:txEl>
                                              <p:pRg st="2" end="2"/>
                                            </p:txEl>
                                          </p:spTgt>
                                        </p:tgtEl>
                                      </p:cBhvr>
                                    </p:animEffect>
                                    <p:anim calcmode="lin" valueType="num">
                                      <p:cBhvr>
                                        <p:cTn id="5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3" end="3"/>
                                            </p:txEl>
                                          </p:spTgt>
                                        </p:tgtEl>
                                        <p:attrNameLst>
                                          <p:attrName>style.visibility</p:attrName>
                                        </p:attrNameLst>
                                      </p:cBhvr>
                                      <p:to>
                                        <p:strVal val="visible"/>
                                      </p:to>
                                    </p:set>
                                    <p:animEffect transition="in" filter="fade">
                                      <p:cBhvr>
                                        <p:cTn id="63" dur="1000"/>
                                        <p:tgtEl>
                                          <p:spTgt spid="4">
                                            <p:txEl>
                                              <p:pRg st="3" end="3"/>
                                            </p:txEl>
                                          </p:spTgt>
                                        </p:tgtEl>
                                      </p:cBhvr>
                                    </p:animEffect>
                                    <p:anim calcmode="lin" valueType="num">
                                      <p:cBhvr>
                                        <p:cTn id="6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6">
                                            <p:txEl>
                                              <p:pRg st="0" end="0"/>
                                            </p:txEl>
                                          </p:spTgt>
                                        </p:tgtEl>
                                        <p:attrNameLst>
                                          <p:attrName>style.visibility</p:attrName>
                                        </p:attrNameLst>
                                      </p:cBhvr>
                                      <p:to>
                                        <p:strVal val="visible"/>
                                      </p:to>
                                    </p:set>
                                    <p:animEffect transition="in" filter="fade">
                                      <p:cBhvr>
                                        <p:cTn id="70" dur="1000"/>
                                        <p:tgtEl>
                                          <p:spTgt spid="6">
                                            <p:txEl>
                                              <p:pRg st="0" end="0"/>
                                            </p:txEl>
                                          </p:spTgt>
                                        </p:tgtEl>
                                      </p:cBhvr>
                                    </p:animEffect>
                                    <p:anim calcmode="lin" valueType="num">
                                      <p:cBhvr>
                                        <p:cTn id="71"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72"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6">
                                            <p:txEl>
                                              <p:pRg st="1" end="1"/>
                                            </p:txEl>
                                          </p:spTgt>
                                        </p:tgtEl>
                                        <p:attrNameLst>
                                          <p:attrName>style.visibility</p:attrName>
                                        </p:attrNameLst>
                                      </p:cBhvr>
                                      <p:to>
                                        <p:strVal val="visible"/>
                                      </p:to>
                                    </p:set>
                                    <p:animEffect transition="in" filter="fade">
                                      <p:cBhvr>
                                        <p:cTn id="77" dur="1000"/>
                                        <p:tgtEl>
                                          <p:spTgt spid="6">
                                            <p:txEl>
                                              <p:pRg st="1" end="1"/>
                                            </p:txEl>
                                          </p:spTgt>
                                        </p:tgtEl>
                                      </p:cBhvr>
                                    </p:animEffect>
                                    <p:anim calcmode="lin" valueType="num">
                                      <p:cBhvr>
                                        <p:cTn id="7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7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6">
                                            <p:txEl>
                                              <p:pRg st="2" end="2"/>
                                            </p:txEl>
                                          </p:spTgt>
                                        </p:tgtEl>
                                        <p:attrNameLst>
                                          <p:attrName>style.visibility</p:attrName>
                                        </p:attrNameLst>
                                      </p:cBhvr>
                                      <p:to>
                                        <p:strVal val="visible"/>
                                      </p:to>
                                    </p:set>
                                    <p:animEffect transition="in" filter="fade">
                                      <p:cBhvr>
                                        <p:cTn id="84" dur="1000"/>
                                        <p:tgtEl>
                                          <p:spTgt spid="6">
                                            <p:txEl>
                                              <p:pRg st="2" end="2"/>
                                            </p:txEl>
                                          </p:spTgt>
                                        </p:tgtEl>
                                      </p:cBhvr>
                                    </p:animEffect>
                                    <p:anim calcmode="lin" valueType="num">
                                      <p:cBhvr>
                                        <p:cTn id="8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8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6">
                                            <p:txEl>
                                              <p:pRg st="3" end="3"/>
                                            </p:txEl>
                                          </p:spTgt>
                                        </p:tgtEl>
                                        <p:attrNameLst>
                                          <p:attrName>style.visibility</p:attrName>
                                        </p:attrNameLst>
                                      </p:cBhvr>
                                      <p:to>
                                        <p:strVal val="visible"/>
                                      </p:to>
                                    </p:set>
                                    <p:animEffect transition="in" filter="fade">
                                      <p:cBhvr>
                                        <p:cTn id="91" dur="1000"/>
                                        <p:tgtEl>
                                          <p:spTgt spid="6">
                                            <p:txEl>
                                              <p:pRg st="3" end="3"/>
                                            </p:txEl>
                                          </p:spTgt>
                                        </p:tgtEl>
                                      </p:cBhvr>
                                    </p:animEffect>
                                    <p:anim calcmode="lin" valueType="num">
                                      <p:cBhvr>
                                        <p:cTn id="9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p:bldP spid="4" grpId="0" build="p"/>
      <p:bldP spid="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a:extLst>
            <a:ext uri="{FF2B5EF4-FFF2-40B4-BE49-F238E27FC236}">
              <a16:creationId xmlns:a16="http://schemas.microsoft.com/office/drawing/2014/main" id="{8A7F7233-46E7-7B96-3BDD-3A1E2EA4752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C1248F3-1018-B25F-62C0-234183BEF79C}"/>
              </a:ext>
            </a:extLst>
          </p:cNvPr>
          <p:cNvGrpSpPr/>
          <p:nvPr/>
        </p:nvGrpSpPr>
        <p:grpSpPr>
          <a:xfrm>
            <a:off x="-557213" y="0"/>
            <a:ext cx="10258425" cy="6858000"/>
            <a:chOff x="0" y="0"/>
            <a:chExt cx="27355800" cy="13716000"/>
          </a:xfrm>
        </p:grpSpPr>
        <p:sp>
          <p:nvSpPr>
            <p:cNvPr id="3" name="Freeform 3">
              <a:extLst>
                <a:ext uri="{FF2B5EF4-FFF2-40B4-BE49-F238E27FC236}">
                  <a16:creationId xmlns:a16="http://schemas.microsoft.com/office/drawing/2014/main" id="{D6A0C8E1-83C8-93BF-2BF2-51CBAA141986}"/>
                </a:ext>
              </a:extLst>
            </p:cNvPr>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2EFB660F-6099-4E08-234D-C5A7225F3682}"/>
                </a:ext>
              </a:extLst>
            </p:cNvPr>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a:extLst>
              <a:ext uri="{FF2B5EF4-FFF2-40B4-BE49-F238E27FC236}">
                <a16:creationId xmlns:a16="http://schemas.microsoft.com/office/drawing/2014/main" id="{CDD9100E-010F-7512-3B30-8E1DCA8F50D9}"/>
              </a:ext>
            </a:extLst>
          </p:cNvPr>
          <p:cNvSpPr/>
          <p:nvPr/>
        </p:nvSpPr>
        <p:spPr>
          <a:xfrm>
            <a:off x="514350" y="1371600"/>
            <a:ext cx="2741486" cy="4114800"/>
          </a:xfrm>
          <a:custGeom>
            <a:avLst/>
            <a:gdLst/>
            <a:ahLst/>
            <a:cxnLst/>
            <a:rect l="l" t="t" r="r" b="b"/>
            <a:pathLst>
              <a:path w="5482971" h="8229600">
                <a:moveTo>
                  <a:pt x="0" y="0"/>
                </a:moveTo>
                <a:lnTo>
                  <a:pt x="5482971" y="0"/>
                </a:lnTo>
                <a:lnTo>
                  <a:pt x="5482971"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EG"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7" name="Freeform 7">
            <a:extLst>
              <a:ext uri="{FF2B5EF4-FFF2-40B4-BE49-F238E27FC236}">
                <a16:creationId xmlns:a16="http://schemas.microsoft.com/office/drawing/2014/main" id="{12925390-723C-A2D5-BDB6-62D34CE544A1}"/>
              </a:ext>
            </a:extLst>
          </p:cNvPr>
          <p:cNvSpPr/>
          <p:nvPr/>
        </p:nvSpPr>
        <p:spPr>
          <a:xfrm>
            <a:off x="4264980" y="3201428"/>
            <a:ext cx="538746" cy="526012"/>
          </a:xfrm>
          <a:custGeom>
            <a:avLst/>
            <a:gdLst/>
            <a:ahLst/>
            <a:cxnLst/>
            <a:rect l="l" t="t" r="r" b="b"/>
            <a:pathLst>
              <a:path w="1077491" h="1052023">
                <a:moveTo>
                  <a:pt x="0" y="0"/>
                </a:moveTo>
                <a:lnTo>
                  <a:pt x="1077491" y="0"/>
                </a:lnTo>
                <a:lnTo>
                  <a:pt x="1077491"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5D2F0C8D-C9D0-5422-1708-3D91AD616642}"/>
              </a:ext>
            </a:extLst>
          </p:cNvPr>
          <p:cNvSpPr/>
          <p:nvPr/>
        </p:nvSpPr>
        <p:spPr>
          <a:xfrm flipH="1" flipV="1">
            <a:off x="7490488" y="4783445"/>
            <a:ext cx="538746" cy="526012"/>
          </a:xfrm>
          <a:custGeom>
            <a:avLst/>
            <a:gdLst/>
            <a:ahLst/>
            <a:cxnLst/>
            <a:rect l="l" t="t" r="r" b="b"/>
            <a:pathLst>
              <a:path w="1077491" h="1052023">
                <a:moveTo>
                  <a:pt x="1077491" y="1052023"/>
                </a:moveTo>
                <a:lnTo>
                  <a:pt x="0" y="1052023"/>
                </a:lnTo>
                <a:lnTo>
                  <a:pt x="0" y="0"/>
                </a:lnTo>
                <a:lnTo>
                  <a:pt x="1077491" y="0"/>
                </a:lnTo>
                <a:lnTo>
                  <a:pt x="1077491" y="105202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a:extLst>
              <a:ext uri="{FF2B5EF4-FFF2-40B4-BE49-F238E27FC236}">
                <a16:creationId xmlns:a16="http://schemas.microsoft.com/office/drawing/2014/main" id="{D0CFF9A3-8E1D-2CD7-D279-D730BB6ACDE8}"/>
              </a:ext>
            </a:extLst>
          </p:cNvPr>
          <p:cNvSpPr/>
          <p:nvPr/>
        </p:nvSpPr>
        <p:spPr>
          <a:xfrm>
            <a:off x="3895905" y="4128877"/>
            <a:ext cx="907820" cy="1254525"/>
          </a:xfrm>
          <a:custGeom>
            <a:avLst/>
            <a:gdLst/>
            <a:ahLst/>
            <a:cxnLst/>
            <a:rect l="l" t="t" r="r" b="b"/>
            <a:pathLst>
              <a:path w="1815639" h="2509049">
                <a:moveTo>
                  <a:pt x="0" y="0"/>
                </a:moveTo>
                <a:lnTo>
                  <a:pt x="1815640" y="0"/>
                </a:lnTo>
                <a:lnTo>
                  <a:pt x="1815640" y="2509050"/>
                </a:lnTo>
                <a:lnTo>
                  <a:pt x="0" y="25090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33AEC5FC-8584-101B-98C9-3FAA9D26E80B}"/>
              </a:ext>
            </a:extLst>
          </p:cNvPr>
          <p:cNvSpPr/>
          <p:nvPr/>
        </p:nvSpPr>
        <p:spPr>
          <a:xfrm>
            <a:off x="7650502" y="2801738"/>
            <a:ext cx="907820" cy="1254525"/>
          </a:xfrm>
          <a:custGeom>
            <a:avLst/>
            <a:gdLst/>
            <a:ahLst/>
            <a:cxnLst/>
            <a:rect l="l" t="t" r="r" b="b"/>
            <a:pathLst>
              <a:path w="1815639" h="2509049">
                <a:moveTo>
                  <a:pt x="0" y="0"/>
                </a:moveTo>
                <a:lnTo>
                  <a:pt x="1815640" y="0"/>
                </a:lnTo>
                <a:lnTo>
                  <a:pt x="1815640" y="2509050"/>
                </a:lnTo>
                <a:lnTo>
                  <a:pt x="0" y="25090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2">
            <a:extLst>
              <a:ext uri="{FF2B5EF4-FFF2-40B4-BE49-F238E27FC236}">
                <a16:creationId xmlns:a16="http://schemas.microsoft.com/office/drawing/2014/main" id="{C3630D70-EECE-DAF4-F072-9636EF94A764}"/>
              </a:ext>
            </a:extLst>
          </p:cNvPr>
          <p:cNvSpPr/>
          <p:nvPr/>
        </p:nvSpPr>
        <p:spPr>
          <a:xfrm>
            <a:off x="870397" y="2132856"/>
            <a:ext cx="1882617" cy="2590748"/>
          </a:xfrm>
          <a:custGeom>
            <a:avLst/>
            <a:gdLst/>
            <a:ahLst/>
            <a:cxnLst/>
            <a:rect l="l" t="t" r="r" b="b"/>
            <a:pathLst>
              <a:path w="3867912" h="4114800">
                <a:moveTo>
                  <a:pt x="0" y="0"/>
                </a:moveTo>
                <a:lnTo>
                  <a:pt x="3867912" y="0"/>
                </a:lnTo>
                <a:lnTo>
                  <a:pt x="3867912"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6" name="مربع نص 15">
            <a:extLst>
              <a:ext uri="{FF2B5EF4-FFF2-40B4-BE49-F238E27FC236}">
                <a16:creationId xmlns:a16="http://schemas.microsoft.com/office/drawing/2014/main" id="{15937621-568F-3907-40E8-EE15918C7481}"/>
              </a:ext>
            </a:extLst>
          </p:cNvPr>
          <p:cNvSpPr txBox="1"/>
          <p:nvPr/>
        </p:nvSpPr>
        <p:spPr>
          <a:xfrm>
            <a:off x="4850321" y="1728181"/>
            <a:ext cx="2664296" cy="4647426"/>
          </a:xfrm>
          <a:prstGeom prst="rect">
            <a:avLst/>
          </a:prstGeom>
          <a:noFill/>
        </p:spPr>
        <p:txBody>
          <a:bodyPr wrap="square">
            <a:spAutoFit/>
          </a:bodyPr>
          <a:lstStyle/>
          <a:p>
            <a:pPr lvl="0" algn="ctr">
              <a:defRPr/>
            </a:pPr>
            <a:r>
              <a:rPr lang="ar-EG" sz="4800" b="1" dirty="0">
                <a:solidFill>
                  <a:srgbClr val="70AD47">
                    <a:lumMod val="50000"/>
                  </a:srgbClr>
                </a:solidFill>
                <a:latin typeface="Traditional Arabic" panose="02020603050405020304" pitchFamily="18" charset="-78"/>
                <a:cs typeface="Traditional Arabic" panose="02020603050405020304" pitchFamily="18" charset="-78"/>
              </a:rPr>
              <a:t>الهدف الثالث</a:t>
            </a:r>
          </a:p>
          <a:p>
            <a:pPr lvl="0" algn="ctr">
              <a:defRPr/>
            </a:pPr>
            <a:endParaRPr lang="ar-EG" sz="4800" b="1" dirty="0">
              <a:solidFill>
                <a:srgbClr val="70AD47">
                  <a:lumMod val="50000"/>
                </a:srgbClr>
              </a:solidFill>
              <a:latin typeface="Traditional Arabic" panose="02020603050405020304" pitchFamily="18" charset="-78"/>
              <a:cs typeface="Traditional Arabic" panose="02020603050405020304" pitchFamily="18" charset="-78"/>
            </a:endParaRPr>
          </a:p>
          <a:p>
            <a:pPr algn="ctr"/>
            <a:r>
              <a:rPr lang="ar-EG" sz="4000" b="1" dirty="0">
                <a:latin typeface="Traditional Arabic" panose="02020603050405020304" pitchFamily="18" charset="-78"/>
                <a:cs typeface="Traditional Arabic" panose="02020603050405020304" pitchFamily="18" charset="-78"/>
              </a:rPr>
              <a:t>أن يكون الطلبة قادرين على توضيح أنواع الرقابة حسب الجهة.</a:t>
            </a:r>
            <a:endParaRPr lang="ar-EG" sz="66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66690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a:extLst>
            <a:ext uri="{FF2B5EF4-FFF2-40B4-BE49-F238E27FC236}">
              <a16:creationId xmlns:a16="http://schemas.microsoft.com/office/drawing/2014/main" id="{5FAB9145-8C27-A98B-B34B-00CF0D84804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2B16AFD-F7C7-FB90-6204-FACB73D0E67E}"/>
              </a:ext>
            </a:extLst>
          </p:cNvPr>
          <p:cNvGrpSpPr/>
          <p:nvPr/>
        </p:nvGrpSpPr>
        <p:grpSpPr>
          <a:xfrm>
            <a:off x="-557213" y="116632"/>
            <a:ext cx="10258425" cy="6624736"/>
            <a:chOff x="0" y="0"/>
            <a:chExt cx="27355800" cy="13716000"/>
          </a:xfrm>
        </p:grpSpPr>
        <p:sp>
          <p:nvSpPr>
            <p:cNvPr id="3" name="Freeform 3">
              <a:extLst>
                <a:ext uri="{FF2B5EF4-FFF2-40B4-BE49-F238E27FC236}">
                  <a16:creationId xmlns:a16="http://schemas.microsoft.com/office/drawing/2014/main" id="{DE69295C-CCAF-A263-59E8-472C4664CE22}"/>
                </a:ext>
              </a:extLst>
            </p:cNvPr>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9C4676CE-D4E0-0E03-E241-9F00D59ADB72}"/>
                </a:ext>
              </a:extLst>
            </p:cNvPr>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a:extLst>
              <a:ext uri="{FF2B5EF4-FFF2-40B4-BE49-F238E27FC236}">
                <a16:creationId xmlns:a16="http://schemas.microsoft.com/office/drawing/2014/main" id="{17ED0381-A972-FC69-75EE-24CDA674069C}"/>
              </a:ext>
            </a:extLst>
          </p:cNvPr>
          <p:cNvSpPr/>
          <p:nvPr/>
        </p:nvSpPr>
        <p:spPr>
          <a:xfrm>
            <a:off x="2189247" y="778061"/>
            <a:ext cx="4954502" cy="3587043"/>
          </a:xfrm>
          <a:custGeom>
            <a:avLst/>
            <a:gdLst/>
            <a:ahLst/>
            <a:cxnLst/>
            <a:rect l="l" t="t" r="r" b="b"/>
            <a:pathLst>
              <a:path w="14864311" h="3771819">
                <a:moveTo>
                  <a:pt x="0" y="0"/>
                </a:moveTo>
                <a:lnTo>
                  <a:pt x="14864312" y="0"/>
                </a:lnTo>
                <a:lnTo>
                  <a:pt x="14864312" y="3771819"/>
                </a:lnTo>
                <a:lnTo>
                  <a:pt x="0" y="3771819"/>
                </a:lnTo>
                <a:lnTo>
                  <a:pt x="0" y="0"/>
                </a:lnTo>
                <a:close/>
              </a:path>
            </a:pathLst>
          </a:custGeom>
          <a:blipFill>
            <a:blip r:embed="rId4">
              <a:extLst>
                <a:ext uri="{96DAC541-7B7A-43D3-8B79-37D633B846F1}">
                  <asvg:svgBlip xmlns:asvg="http://schemas.microsoft.com/office/drawing/2016/SVG/main" r:embed="rId5"/>
                </a:ext>
              </a:extLst>
            </a:blip>
            <a:stretch>
              <a:fillRect r="-271204"/>
            </a:stretch>
          </a:blipFill>
        </p:spPr>
      </p:sp>
      <p:sp>
        <p:nvSpPr>
          <p:cNvPr id="7" name="Freeform 7">
            <a:extLst>
              <a:ext uri="{FF2B5EF4-FFF2-40B4-BE49-F238E27FC236}">
                <a16:creationId xmlns:a16="http://schemas.microsoft.com/office/drawing/2014/main" id="{7E4395FF-F8C7-6279-61B9-480BA78E943D}"/>
              </a:ext>
            </a:extLst>
          </p:cNvPr>
          <p:cNvSpPr/>
          <p:nvPr/>
        </p:nvSpPr>
        <p:spPr>
          <a:xfrm>
            <a:off x="2361914" y="4291762"/>
            <a:ext cx="713245" cy="698980"/>
          </a:xfrm>
          <a:custGeom>
            <a:avLst/>
            <a:gdLst/>
            <a:ahLst/>
            <a:cxnLst/>
            <a:rect l="l" t="t" r="r" b="b"/>
            <a:pathLst>
              <a:path w="1426490" h="1397960">
                <a:moveTo>
                  <a:pt x="0" y="0"/>
                </a:moveTo>
                <a:lnTo>
                  <a:pt x="1426490" y="0"/>
                </a:lnTo>
                <a:lnTo>
                  <a:pt x="1426490" y="1397960"/>
                </a:lnTo>
                <a:lnTo>
                  <a:pt x="0" y="13979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C09EC8ED-E2CD-7289-D7A5-67CCA2B81BB2}"/>
              </a:ext>
            </a:extLst>
          </p:cNvPr>
          <p:cNvSpPr/>
          <p:nvPr/>
        </p:nvSpPr>
        <p:spPr>
          <a:xfrm flipH="1" flipV="1">
            <a:off x="6154123" y="4838627"/>
            <a:ext cx="713245" cy="698980"/>
          </a:xfrm>
          <a:custGeom>
            <a:avLst/>
            <a:gdLst/>
            <a:ahLst/>
            <a:cxnLst/>
            <a:rect l="l" t="t" r="r" b="b"/>
            <a:pathLst>
              <a:path w="1426490" h="1397960">
                <a:moveTo>
                  <a:pt x="1426490" y="1397960"/>
                </a:moveTo>
                <a:lnTo>
                  <a:pt x="0" y="1397960"/>
                </a:lnTo>
                <a:lnTo>
                  <a:pt x="0" y="0"/>
                </a:lnTo>
                <a:lnTo>
                  <a:pt x="1426490" y="0"/>
                </a:lnTo>
                <a:lnTo>
                  <a:pt x="1426490" y="139796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6">
            <a:extLst>
              <a:ext uri="{FF2B5EF4-FFF2-40B4-BE49-F238E27FC236}">
                <a16:creationId xmlns:a16="http://schemas.microsoft.com/office/drawing/2014/main" id="{64152006-D7EF-1A0E-0B57-594F6F05453B}"/>
              </a:ext>
            </a:extLst>
          </p:cNvPr>
          <p:cNvSpPr/>
          <p:nvPr/>
        </p:nvSpPr>
        <p:spPr>
          <a:xfrm>
            <a:off x="3535916" y="4365104"/>
            <a:ext cx="1791647" cy="1967276"/>
          </a:xfrm>
          <a:custGeom>
            <a:avLst/>
            <a:gdLst/>
            <a:ahLst/>
            <a:cxnLst/>
            <a:rect l="l" t="t" r="r" b="b"/>
            <a:pathLst>
              <a:path w="3411543" h="4114800">
                <a:moveTo>
                  <a:pt x="0" y="0"/>
                </a:moveTo>
                <a:lnTo>
                  <a:pt x="3411543" y="0"/>
                </a:lnTo>
                <a:lnTo>
                  <a:pt x="3411543"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مربع نص 14">
            <a:extLst>
              <a:ext uri="{FF2B5EF4-FFF2-40B4-BE49-F238E27FC236}">
                <a16:creationId xmlns:a16="http://schemas.microsoft.com/office/drawing/2014/main" id="{558B5016-EABE-6960-F775-CC172793E0A4}"/>
              </a:ext>
            </a:extLst>
          </p:cNvPr>
          <p:cNvSpPr txBox="1"/>
          <p:nvPr/>
        </p:nvSpPr>
        <p:spPr>
          <a:xfrm>
            <a:off x="3075159" y="1565508"/>
            <a:ext cx="2892088" cy="2123658"/>
          </a:xfrm>
          <a:prstGeom prst="rect">
            <a:avLst/>
          </a:prstGeom>
          <a:noFill/>
        </p:spPr>
        <p:txBody>
          <a:bodyPr wrap="square">
            <a:spAutoFit/>
          </a:bodyPr>
          <a:lstStyle/>
          <a:p>
            <a:pPr lvl="0" algn="ctr">
              <a:defRPr/>
            </a:pPr>
            <a:r>
              <a:rPr lang="ar-EG" sz="4400" b="1" dirty="0">
                <a:solidFill>
                  <a:srgbClr val="A674AB"/>
                </a:solidFill>
                <a:latin typeface="Traditional Arabic" panose="02020603050405020304" pitchFamily="18" charset="-78"/>
                <a:cs typeface="Traditional Arabic" panose="02020603050405020304" pitchFamily="18" charset="-78"/>
              </a:rPr>
              <a:t>أنواع الرقابة حسب الجهة التي يقوم بها</a:t>
            </a:r>
          </a:p>
        </p:txBody>
      </p:sp>
    </p:spTree>
    <p:extLst>
      <p:ext uri="{BB962C8B-B14F-4D97-AF65-F5344CB8AC3E}">
        <p14:creationId xmlns:p14="http://schemas.microsoft.com/office/powerpoint/2010/main" val="2475632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رسم تخطيطي 3">
            <a:extLst>
              <a:ext uri="{FF2B5EF4-FFF2-40B4-BE49-F238E27FC236}">
                <a16:creationId xmlns:a16="http://schemas.microsoft.com/office/drawing/2014/main" id="{7A90B486-4EF7-4462-821F-AF9484993265}"/>
              </a:ext>
            </a:extLst>
          </p:cNvPr>
          <p:cNvGraphicFramePr/>
          <p:nvPr>
            <p:extLst>
              <p:ext uri="{D42A27DB-BD31-4B8C-83A1-F6EECF244321}">
                <p14:modId xmlns:p14="http://schemas.microsoft.com/office/powerpoint/2010/main" val="352913069"/>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1273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graphicEl>
                                              <a:dgm id="{76BA5D92-9516-4F12-81B0-9C4326825041}"/>
                                            </p:graphicEl>
                                          </p:spTgt>
                                        </p:tgtEl>
                                        <p:attrNameLst>
                                          <p:attrName>style.visibility</p:attrName>
                                        </p:attrNameLst>
                                      </p:cBhvr>
                                      <p:to>
                                        <p:strVal val="visible"/>
                                      </p:to>
                                    </p:set>
                                    <p:animEffect transition="in" filter="fade">
                                      <p:cBhvr>
                                        <p:cTn id="7" dur="1000"/>
                                        <p:tgtEl>
                                          <p:spTgt spid="4">
                                            <p:graphicEl>
                                              <a:dgm id="{76BA5D92-9516-4F12-81B0-9C4326825041}"/>
                                            </p:graphicEl>
                                          </p:spTgt>
                                        </p:tgtEl>
                                      </p:cBhvr>
                                    </p:animEffect>
                                    <p:anim calcmode="lin" valueType="num">
                                      <p:cBhvr>
                                        <p:cTn id="8" dur="1000" fill="hold"/>
                                        <p:tgtEl>
                                          <p:spTgt spid="4">
                                            <p:graphicEl>
                                              <a:dgm id="{76BA5D92-9516-4F12-81B0-9C4326825041}"/>
                                            </p:graphicEl>
                                          </p:spTgt>
                                        </p:tgtEl>
                                        <p:attrNameLst>
                                          <p:attrName>ppt_x</p:attrName>
                                        </p:attrNameLst>
                                      </p:cBhvr>
                                      <p:tavLst>
                                        <p:tav tm="0">
                                          <p:val>
                                            <p:strVal val="#ppt_x"/>
                                          </p:val>
                                        </p:tav>
                                        <p:tav tm="100000">
                                          <p:val>
                                            <p:strVal val="#ppt_x"/>
                                          </p:val>
                                        </p:tav>
                                      </p:tavLst>
                                    </p:anim>
                                    <p:anim calcmode="lin" valueType="num">
                                      <p:cBhvr>
                                        <p:cTn id="9" dur="1000" fill="hold"/>
                                        <p:tgtEl>
                                          <p:spTgt spid="4">
                                            <p:graphicEl>
                                              <a:dgm id="{76BA5D92-9516-4F12-81B0-9C4326825041}"/>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graphicEl>
                                              <a:dgm id="{F8E731D4-23D0-4501-9F9C-997A47EACE8B}"/>
                                            </p:graphicEl>
                                          </p:spTgt>
                                        </p:tgtEl>
                                        <p:attrNameLst>
                                          <p:attrName>style.visibility</p:attrName>
                                        </p:attrNameLst>
                                      </p:cBhvr>
                                      <p:to>
                                        <p:strVal val="visible"/>
                                      </p:to>
                                    </p:set>
                                    <p:animEffect transition="in" filter="fade">
                                      <p:cBhvr>
                                        <p:cTn id="14" dur="1000"/>
                                        <p:tgtEl>
                                          <p:spTgt spid="4">
                                            <p:graphicEl>
                                              <a:dgm id="{F8E731D4-23D0-4501-9F9C-997A47EACE8B}"/>
                                            </p:graphicEl>
                                          </p:spTgt>
                                        </p:tgtEl>
                                      </p:cBhvr>
                                    </p:animEffect>
                                    <p:anim calcmode="lin" valueType="num">
                                      <p:cBhvr>
                                        <p:cTn id="15" dur="1000" fill="hold"/>
                                        <p:tgtEl>
                                          <p:spTgt spid="4">
                                            <p:graphicEl>
                                              <a:dgm id="{F8E731D4-23D0-4501-9F9C-997A47EACE8B}"/>
                                            </p:graphicEl>
                                          </p:spTgt>
                                        </p:tgtEl>
                                        <p:attrNameLst>
                                          <p:attrName>ppt_x</p:attrName>
                                        </p:attrNameLst>
                                      </p:cBhvr>
                                      <p:tavLst>
                                        <p:tav tm="0">
                                          <p:val>
                                            <p:strVal val="#ppt_x"/>
                                          </p:val>
                                        </p:tav>
                                        <p:tav tm="100000">
                                          <p:val>
                                            <p:strVal val="#ppt_x"/>
                                          </p:val>
                                        </p:tav>
                                      </p:tavLst>
                                    </p:anim>
                                    <p:anim calcmode="lin" valueType="num">
                                      <p:cBhvr>
                                        <p:cTn id="16" dur="1000" fill="hold"/>
                                        <p:tgtEl>
                                          <p:spTgt spid="4">
                                            <p:graphicEl>
                                              <a:dgm id="{F8E731D4-23D0-4501-9F9C-997A47EACE8B}"/>
                                            </p:graphic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
                                            <p:graphicEl>
                                              <a:dgm id="{7EF3E918-B0C4-4A9A-9C56-DCAA726142ED}"/>
                                            </p:graphicEl>
                                          </p:spTgt>
                                        </p:tgtEl>
                                        <p:attrNameLst>
                                          <p:attrName>style.visibility</p:attrName>
                                        </p:attrNameLst>
                                      </p:cBhvr>
                                      <p:to>
                                        <p:strVal val="visible"/>
                                      </p:to>
                                    </p:set>
                                    <p:animEffect transition="in" filter="fade">
                                      <p:cBhvr>
                                        <p:cTn id="19" dur="1000"/>
                                        <p:tgtEl>
                                          <p:spTgt spid="4">
                                            <p:graphicEl>
                                              <a:dgm id="{7EF3E918-B0C4-4A9A-9C56-DCAA726142ED}"/>
                                            </p:graphicEl>
                                          </p:spTgt>
                                        </p:tgtEl>
                                      </p:cBhvr>
                                    </p:animEffect>
                                    <p:anim calcmode="lin" valueType="num">
                                      <p:cBhvr>
                                        <p:cTn id="20" dur="1000" fill="hold"/>
                                        <p:tgtEl>
                                          <p:spTgt spid="4">
                                            <p:graphicEl>
                                              <a:dgm id="{7EF3E918-B0C4-4A9A-9C56-DCAA726142ED}"/>
                                            </p:graphicEl>
                                          </p:spTgt>
                                        </p:tgtEl>
                                        <p:attrNameLst>
                                          <p:attrName>ppt_x</p:attrName>
                                        </p:attrNameLst>
                                      </p:cBhvr>
                                      <p:tavLst>
                                        <p:tav tm="0">
                                          <p:val>
                                            <p:strVal val="#ppt_x"/>
                                          </p:val>
                                        </p:tav>
                                        <p:tav tm="100000">
                                          <p:val>
                                            <p:strVal val="#ppt_x"/>
                                          </p:val>
                                        </p:tav>
                                      </p:tavLst>
                                    </p:anim>
                                    <p:anim calcmode="lin" valueType="num">
                                      <p:cBhvr>
                                        <p:cTn id="21" dur="1000" fill="hold"/>
                                        <p:tgtEl>
                                          <p:spTgt spid="4">
                                            <p:graphicEl>
                                              <a:dgm id="{7EF3E918-B0C4-4A9A-9C56-DCAA726142ED}"/>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graphicEl>
                                              <a:dgm id="{1778D502-E16E-44D3-8597-2C818A4C9BEE}"/>
                                            </p:graphicEl>
                                          </p:spTgt>
                                        </p:tgtEl>
                                        <p:attrNameLst>
                                          <p:attrName>style.visibility</p:attrName>
                                        </p:attrNameLst>
                                      </p:cBhvr>
                                      <p:to>
                                        <p:strVal val="visible"/>
                                      </p:to>
                                    </p:set>
                                    <p:animEffect transition="in" filter="fade">
                                      <p:cBhvr>
                                        <p:cTn id="26" dur="1000"/>
                                        <p:tgtEl>
                                          <p:spTgt spid="4">
                                            <p:graphicEl>
                                              <a:dgm id="{1778D502-E16E-44D3-8597-2C818A4C9BEE}"/>
                                            </p:graphicEl>
                                          </p:spTgt>
                                        </p:tgtEl>
                                      </p:cBhvr>
                                    </p:animEffect>
                                    <p:anim calcmode="lin" valueType="num">
                                      <p:cBhvr>
                                        <p:cTn id="27" dur="1000" fill="hold"/>
                                        <p:tgtEl>
                                          <p:spTgt spid="4">
                                            <p:graphicEl>
                                              <a:dgm id="{1778D502-E16E-44D3-8597-2C818A4C9BEE}"/>
                                            </p:graphicEl>
                                          </p:spTgt>
                                        </p:tgtEl>
                                        <p:attrNameLst>
                                          <p:attrName>ppt_x</p:attrName>
                                        </p:attrNameLst>
                                      </p:cBhvr>
                                      <p:tavLst>
                                        <p:tav tm="0">
                                          <p:val>
                                            <p:strVal val="#ppt_x"/>
                                          </p:val>
                                        </p:tav>
                                        <p:tav tm="100000">
                                          <p:val>
                                            <p:strVal val="#ppt_x"/>
                                          </p:val>
                                        </p:tav>
                                      </p:tavLst>
                                    </p:anim>
                                    <p:anim calcmode="lin" valueType="num">
                                      <p:cBhvr>
                                        <p:cTn id="28" dur="1000" fill="hold"/>
                                        <p:tgtEl>
                                          <p:spTgt spid="4">
                                            <p:graphicEl>
                                              <a:dgm id="{1778D502-E16E-44D3-8597-2C818A4C9BEE}"/>
                                            </p:graphic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4">
                                            <p:graphicEl>
                                              <a:dgm id="{B26AB749-83D3-494E-A86C-24FA3FA2DD19}"/>
                                            </p:graphicEl>
                                          </p:spTgt>
                                        </p:tgtEl>
                                        <p:attrNameLst>
                                          <p:attrName>style.visibility</p:attrName>
                                        </p:attrNameLst>
                                      </p:cBhvr>
                                      <p:to>
                                        <p:strVal val="visible"/>
                                      </p:to>
                                    </p:set>
                                    <p:animEffect transition="in" filter="fade">
                                      <p:cBhvr>
                                        <p:cTn id="31" dur="1000"/>
                                        <p:tgtEl>
                                          <p:spTgt spid="4">
                                            <p:graphicEl>
                                              <a:dgm id="{B26AB749-83D3-494E-A86C-24FA3FA2DD19}"/>
                                            </p:graphicEl>
                                          </p:spTgt>
                                        </p:tgtEl>
                                      </p:cBhvr>
                                    </p:animEffect>
                                    <p:anim calcmode="lin" valueType="num">
                                      <p:cBhvr>
                                        <p:cTn id="32" dur="1000" fill="hold"/>
                                        <p:tgtEl>
                                          <p:spTgt spid="4">
                                            <p:graphicEl>
                                              <a:dgm id="{B26AB749-83D3-494E-A86C-24FA3FA2DD19}"/>
                                            </p:graphicEl>
                                          </p:spTgt>
                                        </p:tgtEl>
                                        <p:attrNameLst>
                                          <p:attrName>ppt_x</p:attrName>
                                        </p:attrNameLst>
                                      </p:cBhvr>
                                      <p:tavLst>
                                        <p:tav tm="0">
                                          <p:val>
                                            <p:strVal val="#ppt_x"/>
                                          </p:val>
                                        </p:tav>
                                        <p:tav tm="100000">
                                          <p:val>
                                            <p:strVal val="#ppt_x"/>
                                          </p:val>
                                        </p:tav>
                                      </p:tavLst>
                                    </p:anim>
                                    <p:anim calcmode="lin" valueType="num">
                                      <p:cBhvr>
                                        <p:cTn id="33" dur="1000" fill="hold"/>
                                        <p:tgtEl>
                                          <p:spTgt spid="4">
                                            <p:graphicEl>
                                              <a:dgm id="{B26AB749-83D3-494E-A86C-24FA3FA2DD19}"/>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A4BC5609-B67E-7851-5054-443DFF14D741}"/>
              </a:ext>
            </a:extLst>
          </p:cNvPr>
          <p:cNvPicPr>
            <a:picLocks noChangeAspect="1"/>
          </p:cNvPicPr>
          <p:nvPr/>
        </p:nvPicPr>
        <p:blipFill>
          <a:blip r:embed="rId2"/>
          <a:srcRect/>
          <a:stretch>
            <a:fillRect/>
          </a:stretch>
        </p:blipFill>
        <p:spPr>
          <a:xfrm>
            <a:off x="2952386" y="1240510"/>
            <a:ext cx="3977622" cy="1364041"/>
          </a:xfrm>
          <a:prstGeom prst="rect">
            <a:avLst/>
          </a:prstGeom>
        </p:spPr>
      </p:pic>
      <p:sp>
        <p:nvSpPr>
          <p:cNvPr id="6" name="مربع نص 5">
            <a:extLst>
              <a:ext uri="{FF2B5EF4-FFF2-40B4-BE49-F238E27FC236}">
                <a16:creationId xmlns:a16="http://schemas.microsoft.com/office/drawing/2014/main" id="{B03B2175-B0FD-6E9B-6A09-152161233DAF}"/>
              </a:ext>
            </a:extLst>
          </p:cNvPr>
          <p:cNvSpPr txBox="1"/>
          <p:nvPr/>
        </p:nvSpPr>
        <p:spPr>
          <a:xfrm>
            <a:off x="2952386" y="1700808"/>
            <a:ext cx="4176464" cy="70788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رقابة</a:t>
            </a:r>
            <a:r>
              <a:rPr kumimoji="0" lang="ar-EG" sz="4000" b="1" i="0" u="none" strike="noStrike" kern="1200" cap="none" spc="0" normalizeH="0" noProof="0" dirty="0">
                <a:ln>
                  <a:noFill/>
                </a:ln>
                <a:solidFill>
                  <a:prstClr val="black"/>
                </a:solidFill>
                <a:effectLst/>
                <a:uLnTx/>
                <a:uFillTx/>
                <a:latin typeface="Calibri" panose="020F0502020204030204"/>
                <a:ea typeface="+mn-ea"/>
                <a:cs typeface="Arial" panose="020B0604020202020204" pitchFamily="34" charset="0"/>
              </a:rPr>
              <a:t> داخلية</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مربع نص 7">
            <a:extLst>
              <a:ext uri="{FF2B5EF4-FFF2-40B4-BE49-F238E27FC236}">
                <a16:creationId xmlns:a16="http://schemas.microsoft.com/office/drawing/2014/main" id="{C3785CC8-036E-6CEB-1954-A012A6326C1F}"/>
              </a:ext>
            </a:extLst>
          </p:cNvPr>
          <p:cNvSpPr txBox="1"/>
          <p:nvPr/>
        </p:nvSpPr>
        <p:spPr>
          <a:xfrm>
            <a:off x="2286000" y="3329608"/>
            <a:ext cx="4572000" cy="2554545"/>
          </a:xfrm>
          <a:prstGeom prst="rect">
            <a:avLst/>
          </a:prstGeom>
          <a:noFill/>
        </p:spPr>
        <p:txBody>
          <a:bodyPr wrap="square">
            <a:spAutoFit/>
          </a:bodyPr>
          <a:lstStyle/>
          <a:p>
            <a:pPr lvl="0">
              <a:spcAft>
                <a:spcPts val="500"/>
              </a:spcAft>
            </a:pPr>
            <a:r>
              <a:rPr lang="ar-EG" sz="4000" b="1" dirty="0">
                <a:solidFill>
                  <a:srgbClr val="7030A0"/>
                </a:solidFill>
              </a:rPr>
              <a:t>هي الرقابة التي تحدث داخل المنظمة من خلال الإدارات والأقسام أو اللجان</a:t>
            </a:r>
            <a:endParaRPr kumimoji="0" lang="ar-EG" sz="16600" b="1" i="0" u="none" strike="noStrike" kern="1200" cap="none" spc="0" normalizeH="0" baseline="0" noProof="0" dirty="0">
              <a:ln>
                <a:noFill/>
              </a:ln>
              <a:solidFill>
                <a:srgbClr val="7030A0"/>
              </a:solidFill>
              <a:effectLst/>
              <a:uLnTx/>
              <a:uFillTx/>
              <a:latin typeface="Calibri" panose="020F0502020204030204"/>
              <a:cs typeface="Arial" panose="020B0604020202020204" pitchFamily="34" charset="0"/>
            </a:endParaRPr>
          </a:p>
        </p:txBody>
      </p:sp>
    </p:spTree>
    <p:extLst>
      <p:ext uri="{BB962C8B-B14F-4D97-AF65-F5344CB8AC3E}">
        <p14:creationId xmlns:p14="http://schemas.microsoft.com/office/powerpoint/2010/main" val="2821674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42ED7C68-7E92-A0D1-7C5F-7C9F1B0527BC}"/>
              </a:ext>
            </a:extLst>
          </p:cNvPr>
          <p:cNvPicPr>
            <a:picLocks noChangeAspect="1"/>
          </p:cNvPicPr>
          <p:nvPr/>
        </p:nvPicPr>
        <p:blipFill>
          <a:blip r:embed="rId2"/>
          <a:srcRect/>
          <a:stretch>
            <a:fillRect/>
          </a:stretch>
        </p:blipFill>
        <p:spPr>
          <a:xfrm>
            <a:off x="2771800" y="1145069"/>
            <a:ext cx="3977622" cy="1364041"/>
          </a:xfrm>
          <a:prstGeom prst="rect">
            <a:avLst/>
          </a:prstGeom>
        </p:spPr>
      </p:pic>
      <p:sp>
        <p:nvSpPr>
          <p:cNvPr id="6" name="مربع نص 5">
            <a:extLst>
              <a:ext uri="{FF2B5EF4-FFF2-40B4-BE49-F238E27FC236}">
                <a16:creationId xmlns:a16="http://schemas.microsoft.com/office/drawing/2014/main" id="{B03B2175-B0FD-6E9B-6A09-152161233DAF}"/>
              </a:ext>
            </a:extLst>
          </p:cNvPr>
          <p:cNvSpPr txBox="1"/>
          <p:nvPr/>
        </p:nvSpPr>
        <p:spPr>
          <a:xfrm>
            <a:off x="2753666" y="1556792"/>
            <a:ext cx="4176464" cy="70788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رقابة</a:t>
            </a:r>
            <a:r>
              <a:rPr kumimoji="0" lang="ar-EG" sz="4000" b="1" i="0" u="none" strike="noStrike" kern="1200" cap="none" spc="0" normalizeH="0" noProof="0" dirty="0">
                <a:ln>
                  <a:noFill/>
                </a:ln>
                <a:solidFill>
                  <a:prstClr val="black"/>
                </a:solidFill>
                <a:effectLst/>
                <a:uLnTx/>
                <a:uFillTx/>
                <a:latin typeface="Calibri" panose="020F0502020204030204"/>
                <a:ea typeface="+mn-ea"/>
                <a:cs typeface="Arial" panose="020B0604020202020204" pitchFamily="34" charset="0"/>
              </a:rPr>
              <a:t> خارجية</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مربع نص 7">
            <a:extLst>
              <a:ext uri="{FF2B5EF4-FFF2-40B4-BE49-F238E27FC236}">
                <a16:creationId xmlns:a16="http://schemas.microsoft.com/office/drawing/2014/main" id="{C3785CC8-036E-6CEB-1954-A012A6326C1F}"/>
              </a:ext>
            </a:extLst>
          </p:cNvPr>
          <p:cNvSpPr txBox="1"/>
          <p:nvPr/>
        </p:nvSpPr>
        <p:spPr>
          <a:xfrm>
            <a:off x="2286000" y="3329608"/>
            <a:ext cx="4572000" cy="2554545"/>
          </a:xfrm>
          <a:prstGeom prst="rect">
            <a:avLst/>
          </a:prstGeom>
          <a:noFill/>
        </p:spPr>
        <p:txBody>
          <a:bodyPr wrap="square">
            <a:spAutoFit/>
          </a:bodyPr>
          <a:lstStyle/>
          <a:p>
            <a:r>
              <a:rPr lang="ar-EG" sz="3200" b="1" dirty="0">
                <a:solidFill>
                  <a:srgbClr val="7030A0"/>
                </a:solidFill>
              </a:rPr>
              <a:t>خلال أجهزة خارج المنظمة؛ سواء كانت حكومية أم خاصة للتحقق من قيام المنظمة بواجباتها نحو ملاك المنظمة أو المجتمع.</a:t>
            </a:r>
            <a:endParaRPr lang="ar-EG" sz="6000" b="1" dirty="0">
              <a:solidFill>
                <a:srgbClr val="7030A0"/>
              </a:solidFill>
            </a:endParaRPr>
          </a:p>
        </p:txBody>
      </p:sp>
    </p:spTree>
    <p:extLst>
      <p:ext uri="{BB962C8B-B14F-4D97-AF65-F5344CB8AC3E}">
        <p14:creationId xmlns:p14="http://schemas.microsoft.com/office/powerpoint/2010/main" val="427121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6FAB9078-FA07-7869-8538-75A43A3D4BE4}"/>
              </a:ext>
            </a:extLst>
          </p:cNvPr>
          <p:cNvSpPr txBox="1"/>
          <p:nvPr/>
        </p:nvSpPr>
        <p:spPr>
          <a:xfrm>
            <a:off x="2051720" y="1196752"/>
            <a:ext cx="5814392" cy="5294174"/>
          </a:xfrm>
          <a:prstGeom prst="cloud">
            <a:avLst/>
          </a:prstGeom>
          <a:noFill/>
          <a:ln>
            <a:noFill/>
          </a:ln>
        </p:spPr>
        <p:txBody>
          <a:bodyPr wrap="square">
            <a:spAutoFit/>
          </a:bodyPr>
          <a:lstStyle/>
          <a:p>
            <a:pPr algn="ctr" rtl="1">
              <a:spcBef>
                <a:spcPts val="0"/>
              </a:spcBef>
              <a:spcAft>
                <a:spcPts val="500"/>
              </a:spcAft>
            </a:pPr>
            <a:r>
              <a:rPr lang="ar-EG" sz="4400" b="1" i="0" u="none" strike="noStrike" dirty="0">
                <a:solidFill>
                  <a:srgbClr val="A674AB"/>
                </a:solidFill>
                <a:effectLst/>
                <a:latin typeface="Arial" panose="020B0604020202020204" pitchFamily="34" charset="0"/>
              </a:rPr>
              <a:t>تقوم معظم المنظمات باستخدام نوع أو أكثر من الأنواع السابقة أو ما يسمى " نظام الرقابة المتعدد".</a:t>
            </a:r>
            <a:endParaRPr lang="ar-EG" sz="4400" b="1" dirty="0">
              <a:solidFill>
                <a:srgbClr val="A674AB"/>
              </a:solidFill>
              <a:effectLst/>
            </a:endParaRPr>
          </a:p>
        </p:txBody>
      </p:sp>
    </p:spTree>
    <p:extLst>
      <p:ext uri="{BB962C8B-B14F-4D97-AF65-F5344CB8AC3E}">
        <p14:creationId xmlns:p14="http://schemas.microsoft.com/office/powerpoint/2010/main" val="2633241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188640"/>
            <a:ext cx="10258425" cy="6408712"/>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9" name="Freeform 9"/>
          <p:cNvSpPr/>
          <p:nvPr/>
        </p:nvSpPr>
        <p:spPr>
          <a:xfrm flipH="1">
            <a:off x="7545165" y="1215017"/>
            <a:ext cx="1215956" cy="667671"/>
          </a:xfrm>
          <a:custGeom>
            <a:avLst/>
            <a:gdLst/>
            <a:ahLst/>
            <a:cxnLst/>
            <a:rect l="l" t="t" r="r" b="b"/>
            <a:pathLst>
              <a:path w="2431912" h="1335341">
                <a:moveTo>
                  <a:pt x="2431912" y="0"/>
                </a:moveTo>
                <a:lnTo>
                  <a:pt x="0" y="0"/>
                </a:lnTo>
                <a:lnTo>
                  <a:pt x="0" y="1335341"/>
                </a:lnTo>
                <a:lnTo>
                  <a:pt x="2431912" y="1335341"/>
                </a:lnTo>
                <a:lnTo>
                  <a:pt x="2431912"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flipH="1">
            <a:off x="8359342" y="1882687"/>
            <a:ext cx="538746" cy="526012"/>
          </a:xfrm>
          <a:custGeom>
            <a:avLst/>
            <a:gdLst/>
            <a:ahLst/>
            <a:cxnLst/>
            <a:rect l="l" t="t" r="r" b="b"/>
            <a:pathLst>
              <a:path w="1077491" h="1052023">
                <a:moveTo>
                  <a:pt x="1077491" y="0"/>
                </a:moveTo>
                <a:lnTo>
                  <a:pt x="0" y="0"/>
                </a:lnTo>
                <a:lnTo>
                  <a:pt x="0" y="1052023"/>
                </a:lnTo>
                <a:lnTo>
                  <a:pt x="1077491" y="1052023"/>
                </a:lnTo>
                <a:lnTo>
                  <a:pt x="1077491"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a:off x="383315" y="1215017"/>
            <a:ext cx="1215956" cy="667671"/>
          </a:xfrm>
          <a:custGeom>
            <a:avLst/>
            <a:gdLst/>
            <a:ahLst/>
            <a:cxnLst/>
            <a:rect l="l" t="t" r="r" b="b"/>
            <a:pathLst>
              <a:path w="2431912" h="1335341">
                <a:moveTo>
                  <a:pt x="0" y="0"/>
                </a:moveTo>
                <a:lnTo>
                  <a:pt x="2431913" y="0"/>
                </a:lnTo>
                <a:lnTo>
                  <a:pt x="2431913" y="1335341"/>
                </a:lnTo>
                <a:lnTo>
                  <a:pt x="0" y="13353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a:off x="244978" y="1843293"/>
            <a:ext cx="538746" cy="526012"/>
          </a:xfrm>
          <a:custGeom>
            <a:avLst/>
            <a:gdLst/>
            <a:ahLst/>
            <a:cxnLst/>
            <a:rect l="l" t="t" r="r" b="b"/>
            <a:pathLst>
              <a:path w="1077491" h="1052023">
                <a:moveTo>
                  <a:pt x="0" y="0"/>
                </a:moveTo>
                <a:lnTo>
                  <a:pt x="1077490" y="0"/>
                </a:lnTo>
                <a:lnTo>
                  <a:pt x="1077490"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3568264" y="1215017"/>
            <a:ext cx="2007472" cy="390545"/>
          </a:xfrm>
          <a:custGeom>
            <a:avLst/>
            <a:gdLst/>
            <a:ahLst/>
            <a:cxnLst/>
            <a:rect l="l" t="t" r="r" b="b"/>
            <a:pathLst>
              <a:path w="4014943" h="781089">
                <a:moveTo>
                  <a:pt x="0" y="0"/>
                </a:moveTo>
                <a:lnTo>
                  <a:pt x="4014944" y="0"/>
                </a:lnTo>
                <a:lnTo>
                  <a:pt x="4014944" y="781089"/>
                </a:lnTo>
                <a:lnTo>
                  <a:pt x="0" y="78108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flipH="1" flipV="1">
            <a:off x="3568264" y="5095856"/>
            <a:ext cx="2007472" cy="390545"/>
          </a:xfrm>
          <a:custGeom>
            <a:avLst/>
            <a:gdLst/>
            <a:ahLst/>
            <a:cxnLst/>
            <a:rect l="l" t="t" r="r" b="b"/>
            <a:pathLst>
              <a:path w="4014943" h="781089">
                <a:moveTo>
                  <a:pt x="4014944" y="781089"/>
                </a:moveTo>
                <a:lnTo>
                  <a:pt x="0" y="781089"/>
                </a:lnTo>
                <a:lnTo>
                  <a:pt x="0" y="0"/>
                </a:lnTo>
                <a:lnTo>
                  <a:pt x="4014944" y="0"/>
                </a:lnTo>
                <a:lnTo>
                  <a:pt x="4014944" y="781089"/>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مربع نص 14">
            <a:extLst>
              <a:ext uri="{FF2B5EF4-FFF2-40B4-BE49-F238E27FC236}">
                <a16:creationId xmlns:a16="http://schemas.microsoft.com/office/drawing/2014/main" id="{8C86B880-82B5-3764-8BA4-ACA69A07EDBE}"/>
              </a:ext>
            </a:extLst>
          </p:cNvPr>
          <p:cNvSpPr txBox="1"/>
          <p:nvPr/>
        </p:nvSpPr>
        <p:spPr>
          <a:xfrm>
            <a:off x="1799692" y="1905506"/>
            <a:ext cx="5544616" cy="304698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9600" b="1" i="0" u="none" strike="noStrike" kern="1200" cap="none" spc="50" normalizeH="0" baseline="0" noProof="0" dirty="0">
                <a:ln w="9525" cmpd="sng">
                  <a:solidFill>
                    <a:srgbClr val="990000"/>
                  </a:solidFill>
                  <a:prstDash val="solid"/>
                </a:ln>
                <a:solidFill>
                  <a:sysClr val="windowText" lastClr="000000"/>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9600" b="1" i="0" u="none" strike="noStrike" kern="1200" cap="none" spc="50" normalizeH="0" baseline="0" noProof="0" dirty="0">
              <a:ln w="9525" cmpd="sng">
                <a:solidFill>
                  <a:srgbClr val="990000"/>
                </a:solidFill>
                <a:prstDash val="solid"/>
              </a:ln>
              <a:solidFill>
                <a:sysClr val="windowText" lastClr="000000"/>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endParaRPr>
          </a:p>
        </p:txBody>
      </p:sp>
      <p:sp>
        <p:nvSpPr>
          <p:cNvPr id="16" name="Freeform 5">
            <a:extLst>
              <a:ext uri="{FF2B5EF4-FFF2-40B4-BE49-F238E27FC236}">
                <a16:creationId xmlns:a16="http://schemas.microsoft.com/office/drawing/2014/main" id="{356A2869-B3A2-A5CB-F9D1-29AE5A7F4B44}"/>
              </a:ext>
            </a:extLst>
          </p:cNvPr>
          <p:cNvSpPr/>
          <p:nvPr/>
        </p:nvSpPr>
        <p:spPr>
          <a:xfrm>
            <a:off x="6216905" y="4415701"/>
            <a:ext cx="1158721" cy="1089118"/>
          </a:xfrm>
          <a:custGeom>
            <a:avLst/>
            <a:gdLst/>
            <a:ahLst/>
            <a:cxnLst/>
            <a:rect l="l" t="t" r="r" b="b"/>
            <a:pathLst>
              <a:path w="3198523" h="3267356">
                <a:moveTo>
                  <a:pt x="0" y="0"/>
                </a:moveTo>
                <a:lnTo>
                  <a:pt x="3198523" y="0"/>
                </a:lnTo>
                <a:lnTo>
                  <a:pt x="3198523" y="3267356"/>
                </a:lnTo>
                <a:lnTo>
                  <a:pt x="0" y="3267356"/>
                </a:lnTo>
                <a:lnTo>
                  <a:pt x="0" y="0"/>
                </a:lnTo>
                <a:close/>
              </a:path>
            </a:pathLst>
          </a:custGeom>
          <a:blipFill>
            <a:blip r:embed="rId10"/>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17" name="Freeform 5">
            <a:extLst>
              <a:ext uri="{FF2B5EF4-FFF2-40B4-BE49-F238E27FC236}">
                <a16:creationId xmlns:a16="http://schemas.microsoft.com/office/drawing/2014/main" id="{70176438-B629-B1EB-4780-AF3697F5AFED}"/>
              </a:ext>
            </a:extLst>
          </p:cNvPr>
          <p:cNvSpPr/>
          <p:nvPr/>
        </p:nvSpPr>
        <p:spPr>
          <a:xfrm>
            <a:off x="2324907" y="754175"/>
            <a:ext cx="1158721" cy="1089118"/>
          </a:xfrm>
          <a:custGeom>
            <a:avLst/>
            <a:gdLst/>
            <a:ahLst/>
            <a:cxnLst/>
            <a:rect l="l" t="t" r="r" b="b"/>
            <a:pathLst>
              <a:path w="3198523" h="3267356">
                <a:moveTo>
                  <a:pt x="0" y="0"/>
                </a:moveTo>
                <a:lnTo>
                  <a:pt x="3198523" y="0"/>
                </a:lnTo>
                <a:lnTo>
                  <a:pt x="3198523" y="3267356"/>
                </a:lnTo>
                <a:lnTo>
                  <a:pt x="0" y="3267356"/>
                </a:lnTo>
                <a:lnTo>
                  <a:pt x="0" y="0"/>
                </a:lnTo>
                <a:close/>
              </a:path>
            </a:pathLst>
          </a:custGeom>
          <a:blipFill>
            <a:blip r:embed="rId10"/>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84ABE7AB-33D6-3455-C641-B5963A8600F8}"/>
              </a:ext>
            </a:extLst>
          </p:cNvPr>
          <p:cNvSpPr txBox="1"/>
          <p:nvPr/>
        </p:nvSpPr>
        <p:spPr>
          <a:xfrm>
            <a:off x="1259632" y="1772816"/>
            <a:ext cx="6768752" cy="1261884"/>
          </a:xfrm>
          <a:prstGeom prst="rect">
            <a:avLst/>
          </a:prstGeom>
          <a:solidFill>
            <a:srgbClr val="A674AB"/>
          </a:solidFill>
        </p:spPr>
        <p:txBody>
          <a:bodyPr wrap="square">
            <a:spAutoFit/>
          </a:bodyPr>
          <a:lstStyle/>
          <a:p>
            <a:r>
              <a:rPr lang="ar-EG" sz="2800" b="1" dirty="0">
                <a:solidFill>
                  <a:schemeClr val="bg1"/>
                </a:solidFill>
              </a:rPr>
              <a:t>من خلال تأملك في البيئة المدرسية، وضح الجهات الرقابية الداخلية والخارجية التي تؤدي الدور</a:t>
            </a:r>
            <a:r>
              <a:rPr lang="ar-EG" sz="4800" b="1" dirty="0">
                <a:solidFill>
                  <a:schemeClr val="bg1"/>
                </a:solidFill>
              </a:rPr>
              <a:t> </a:t>
            </a:r>
            <a:r>
              <a:rPr lang="ar-EG" sz="2800" b="1" dirty="0">
                <a:solidFill>
                  <a:schemeClr val="bg1"/>
                </a:solidFill>
              </a:rPr>
              <a:t>الرقابي على المدرسة.</a:t>
            </a:r>
            <a:endParaRPr lang="ar-EG" sz="4800" b="1" dirty="0">
              <a:solidFill>
                <a:schemeClr val="bg1"/>
              </a:solidFill>
            </a:endParaRPr>
          </a:p>
        </p:txBody>
      </p:sp>
      <p:sp>
        <p:nvSpPr>
          <p:cNvPr id="2" name="مربع نص 1">
            <a:extLst>
              <a:ext uri="{FF2B5EF4-FFF2-40B4-BE49-F238E27FC236}">
                <a16:creationId xmlns:a16="http://schemas.microsoft.com/office/drawing/2014/main" id="{DAAD4CD5-39D3-7035-E714-D942022B5BEF}"/>
              </a:ext>
            </a:extLst>
          </p:cNvPr>
          <p:cNvSpPr txBox="1"/>
          <p:nvPr/>
        </p:nvSpPr>
        <p:spPr>
          <a:xfrm>
            <a:off x="1907704" y="3312494"/>
            <a:ext cx="6085683" cy="2246769"/>
          </a:xfrm>
          <a:prstGeom prst="rect">
            <a:avLst/>
          </a:prstGeom>
          <a:noFill/>
        </p:spPr>
        <p:txBody>
          <a:bodyPr wrap="square" rtlCol="1">
            <a:spAutoFit/>
          </a:bodyPr>
          <a:lstStyle/>
          <a:p>
            <a:pPr marL="285750" indent="-285750">
              <a:buFont typeface="Arial" panose="020B0604020202020204" pitchFamily="34" charset="0"/>
              <a:buChar char="•"/>
            </a:pPr>
            <a:r>
              <a:rPr lang="ar-EG" sz="2800" b="1" dirty="0">
                <a:solidFill>
                  <a:srgbClr val="FF0000"/>
                </a:solidFill>
              </a:rPr>
              <a:t>الجهات الرقابية الداخلية والتي تمثلها الإدارة المدرسية واللجان الداخلية</a:t>
            </a:r>
          </a:p>
          <a:p>
            <a:pPr marL="285750" indent="-285750">
              <a:buFont typeface="Arial" panose="020B0604020202020204" pitchFamily="34" charset="0"/>
              <a:buChar char="•"/>
            </a:pPr>
            <a:r>
              <a:rPr lang="ar-EG" sz="2800" b="1" dirty="0">
                <a:solidFill>
                  <a:srgbClr val="FF0000"/>
                </a:solidFill>
              </a:rPr>
              <a:t>الجهات الرقابية الخارجية مثل: وزارة التعليم – هيئات الاعتماد والتقييم- الهيئات الرقابية الحكومية- المجتمع وأولياء الأمور.</a:t>
            </a:r>
          </a:p>
        </p:txBody>
      </p:sp>
    </p:spTree>
    <p:extLst>
      <p:ext uri="{BB962C8B-B14F-4D97-AF65-F5344CB8AC3E}">
        <p14:creationId xmlns:p14="http://schemas.microsoft.com/office/powerpoint/2010/main" val="4116380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a:extLst>
            <a:ext uri="{FF2B5EF4-FFF2-40B4-BE49-F238E27FC236}">
              <a16:creationId xmlns:a16="http://schemas.microsoft.com/office/drawing/2014/main" id="{FA67385C-B9A7-BEC2-C7C7-72F5FC385D8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881B9B8-CCAC-25F4-FBDE-9A3D0B4AEB63}"/>
              </a:ext>
            </a:extLst>
          </p:cNvPr>
          <p:cNvGrpSpPr/>
          <p:nvPr/>
        </p:nvGrpSpPr>
        <p:grpSpPr>
          <a:xfrm>
            <a:off x="-557213" y="0"/>
            <a:ext cx="10258425" cy="6858000"/>
            <a:chOff x="0" y="0"/>
            <a:chExt cx="27355800" cy="13716000"/>
          </a:xfrm>
        </p:grpSpPr>
        <p:sp>
          <p:nvSpPr>
            <p:cNvPr id="3" name="Freeform 3">
              <a:extLst>
                <a:ext uri="{FF2B5EF4-FFF2-40B4-BE49-F238E27FC236}">
                  <a16:creationId xmlns:a16="http://schemas.microsoft.com/office/drawing/2014/main" id="{20603CE7-9728-8F80-1CE9-8717376A18BB}"/>
                </a:ext>
              </a:extLst>
            </p:cNvPr>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64E0BBF7-91A5-D1BF-7131-AABC1F55CF2A}"/>
                </a:ext>
              </a:extLst>
            </p:cNvPr>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5" name="Freeform 5">
            <a:extLst>
              <a:ext uri="{FF2B5EF4-FFF2-40B4-BE49-F238E27FC236}">
                <a16:creationId xmlns:a16="http://schemas.microsoft.com/office/drawing/2014/main" id="{912FE8A0-CA4C-BD3D-DC36-7694011EC4CA}"/>
              </a:ext>
            </a:extLst>
          </p:cNvPr>
          <p:cNvSpPr/>
          <p:nvPr/>
        </p:nvSpPr>
        <p:spPr>
          <a:xfrm>
            <a:off x="514350" y="1371600"/>
            <a:ext cx="2741486" cy="4114800"/>
          </a:xfrm>
          <a:custGeom>
            <a:avLst/>
            <a:gdLst/>
            <a:ahLst/>
            <a:cxnLst/>
            <a:rect l="l" t="t" r="r" b="b"/>
            <a:pathLst>
              <a:path w="5482971" h="8229600">
                <a:moveTo>
                  <a:pt x="0" y="0"/>
                </a:moveTo>
                <a:lnTo>
                  <a:pt x="5482971" y="0"/>
                </a:lnTo>
                <a:lnTo>
                  <a:pt x="5482971"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EG"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7" name="Freeform 7">
            <a:extLst>
              <a:ext uri="{FF2B5EF4-FFF2-40B4-BE49-F238E27FC236}">
                <a16:creationId xmlns:a16="http://schemas.microsoft.com/office/drawing/2014/main" id="{C57B3EF3-1202-B8FB-606A-4A405C0A9F53}"/>
              </a:ext>
            </a:extLst>
          </p:cNvPr>
          <p:cNvSpPr/>
          <p:nvPr/>
        </p:nvSpPr>
        <p:spPr>
          <a:xfrm>
            <a:off x="4264980" y="3201428"/>
            <a:ext cx="538746" cy="526012"/>
          </a:xfrm>
          <a:custGeom>
            <a:avLst/>
            <a:gdLst/>
            <a:ahLst/>
            <a:cxnLst/>
            <a:rect l="l" t="t" r="r" b="b"/>
            <a:pathLst>
              <a:path w="1077491" h="1052023">
                <a:moveTo>
                  <a:pt x="0" y="0"/>
                </a:moveTo>
                <a:lnTo>
                  <a:pt x="1077491" y="0"/>
                </a:lnTo>
                <a:lnTo>
                  <a:pt x="1077491"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89C34622-381C-8023-D108-D1BEEC5CFFD3}"/>
              </a:ext>
            </a:extLst>
          </p:cNvPr>
          <p:cNvSpPr/>
          <p:nvPr/>
        </p:nvSpPr>
        <p:spPr>
          <a:xfrm flipH="1" flipV="1">
            <a:off x="7490488" y="4783445"/>
            <a:ext cx="538746" cy="526012"/>
          </a:xfrm>
          <a:custGeom>
            <a:avLst/>
            <a:gdLst/>
            <a:ahLst/>
            <a:cxnLst/>
            <a:rect l="l" t="t" r="r" b="b"/>
            <a:pathLst>
              <a:path w="1077491" h="1052023">
                <a:moveTo>
                  <a:pt x="1077491" y="1052023"/>
                </a:moveTo>
                <a:lnTo>
                  <a:pt x="0" y="1052023"/>
                </a:lnTo>
                <a:lnTo>
                  <a:pt x="0" y="0"/>
                </a:lnTo>
                <a:lnTo>
                  <a:pt x="1077491" y="0"/>
                </a:lnTo>
                <a:lnTo>
                  <a:pt x="1077491" y="105202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a:extLst>
              <a:ext uri="{FF2B5EF4-FFF2-40B4-BE49-F238E27FC236}">
                <a16:creationId xmlns:a16="http://schemas.microsoft.com/office/drawing/2014/main" id="{98BD1E09-F629-14EB-BA80-2CA1DF07100E}"/>
              </a:ext>
            </a:extLst>
          </p:cNvPr>
          <p:cNvSpPr/>
          <p:nvPr/>
        </p:nvSpPr>
        <p:spPr>
          <a:xfrm>
            <a:off x="3895905" y="4128877"/>
            <a:ext cx="907820" cy="1254525"/>
          </a:xfrm>
          <a:custGeom>
            <a:avLst/>
            <a:gdLst/>
            <a:ahLst/>
            <a:cxnLst/>
            <a:rect l="l" t="t" r="r" b="b"/>
            <a:pathLst>
              <a:path w="1815639" h="2509049">
                <a:moveTo>
                  <a:pt x="0" y="0"/>
                </a:moveTo>
                <a:lnTo>
                  <a:pt x="1815640" y="0"/>
                </a:lnTo>
                <a:lnTo>
                  <a:pt x="1815640" y="2509050"/>
                </a:lnTo>
                <a:lnTo>
                  <a:pt x="0" y="25090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B1AC8E70-FB8A-77EE-912D-0601913FD552}"/>
              </a:ext>
            </a:extLst>
          </p:cNvPr>
          <p:cNvSpPr/>
          <p:nvPr/>
        </p:nvSpPr>
        <p:spPr>
          <a:xfrm>
            <a:off x="7650502" y="2801738"/>
            <a:ext cx="907820" cy="1254525"/>
          </a:xfrm>
          <a:custGeom>
            <a:avLst/>
            <a:gdLst/>
            <a:ahLst/>
            <a:cxnLst/>
            <a:rect l="l" t="t" r="r" b="b"/>
            <a:pathLst>
              <a:path w="1815639" h="2509049">
                <a:moveTo>
                  <a:pt x="0" y="0"/>
                </a:moveTo>
                <a:lnTo>
                  <a:pt x="1815640" y="0"/>
                </a:lnTo>
                <a:lnTo>
                  <a:pt x="1815640" y="2509050"/>
                </a:lnTo>
                <a:lnTo>
                  <a:pt x="0" y="25090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2">
            <a:extLst>
              <a:ext uri="{FF2B5EF4-FFF2-40B4-BE49-F238E27FC236}">
                <a16:creationId xmlns:a16="http://schemas.microsoft.com/office/drawing/2014/main" id="{51CEC5C7-8F28-AEB5-A53C-309A3CF36A1C}"/>
              </a:ext>
            </a:extLst>
          </p:cNvPr>
          <p:cNvSpPr/>
          <p:nvPr/>
        </p:nvSpPr>
        <p:spPr>
          <a:xfrm>
            <a:off x="870397" y="2132856"/>
            <a:ext cx="1882617" cy="2590748"/>
          </a:xfrm>
          <a:custGeom>
            <a:avLst/>
            <a:gdLst/>
            <a:ahLst/>
            <a:cxnLst/>
            <a:rect l="l" t="t" r="r" b="b"/>
            <a:pathLst>
              <a:path w="3867912" h="4114800">
                <a:moveTo>
                  <a:pt x="0" y="0"/>
                </a:moveTo>
                <a:lnTo>
                  <a:pt x="3867912" y="0"/>
                </a:lnTo>
                <a:lnTo>
                  <a:pt x="3867912"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6" name="مربع نص 15">
            <a:extLst>
              <a:ext uri="{FF2B5EF4-FFF2-40B4-BE49-F238E27FC236}">
                <a16:creationId xmlns:a16="http://schemas.microsoft.com/office/drawing/2014/main" id="{F5E069DB-AD14-4CCD-9A66-9DEEC7DCB15F}"/>
              </a:ext>
            </a:extLst>
          </p:cNvPr>
          <p:cNvSpPr txBox="1"/>
          <p:nvPr/>
        </p:nvSpPr>
        <p:spPr>
          <a:xfrm>
            <a:off x="4850321" y="1728181"/>
            <a:ext cx="2664296" cy="3908762"/>
          </a:xfrm>
          <a:prstGeom prst="rect">
            <a:avLst/>
          </a:prstGeom>
          <a:noFill/>
        </p:spPr>
        <p:txBody>
          <a:bodyPr wrap="square">
            <a:spAutoFit/>
          </a:bodyPr>
          <a:lstStyle/>
          <a:p>
            <a:pPr lvl="0" algn="ctr">
              <a:defRPr/>
            </a:pPr>
            <a:r>
              <a:rPr lang="ar-EG" sz="4000" b="1" dirty="0">
                <a:solidFill>
                  <a:srgbClr val="70AD47">
                    <a:lumMod val="50000"/>
                  </a:srgbClr>
                </a:solidFill>
                <a:latin typeface="Traditional Arabic" panose="02020603050405020304" pitchFamily="18" charset="-78"/>
                <a:cs typeface="Traditional Arabic" panose="02020603050405020304" pitchFamily="18" charset="-78"/>
              </a:rPr>
              <a:t>الهدف الرابع</a:t>
            </a:r>
          </a:p>
          <a:p>
            <a:pPr lvl="0" algn="ctr">
              <a:defRPr/>
            </a:pPr>
            <a:endParaRPr lang="ar-EG" sz="4000" b="1" dirty="0">
              <a:solidFill>
                <a:srgbClr val="70AD47">
                  <a:lumMod val="50000"/>
                </a:srgbClr>
              </a:solidFill>
              <a:latin typeface="Traditional Arabic" panose="02020603050405020304" pitchFamily="18" charset="-78"/>
              <a:cs typeface="Traditional Arabic" panose="02020603050405020304" pitchFamily="18" charset="-78"/>
            </a:endParaRPr>
          </a:p>
          <a:p>
            <a:pPr algn="ctr"/>
            <a:r>
              <a:rPr lang="ar-EG" sz="2800" b="1" dirty="0">
                <a:latin typeface="Traditional Arabic" panose="02020603050405020304" pitchFamily="18" charset="-78"/>
                <a:cs typeface="Traditional Arabic" panose="02020603050405020304" pitchFamily="18" charset="-78"/>
              </a:rPr>
              <a:t>أن يكون الطلبة قادرين على التعرف على بعض الأجهزة الرقابية في المملكة العربية السعودية. أهم الأجهزة الرقابية في المملكة</a:t>
            </a:r>
            <a:endParaRPr lang="ar-EG" sz="48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7705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D5D323F-387B-9FB6-838D-661F7F4D30D0}"/>
              </a:ext>
            </a:extLst>
          </p:cNvPr>
          <p:cNvSpPr txBox="1"/>
          <p:nvPr/>
        </p:nvSpPr>
        <p:spPr>
          <a:xfrm>
            <a:off x="2447764" y="1484784"/>
            <a:ext cx="4572000" cy="2585323"/>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A674AB"/>
                </a:solidFill>
                <a:effectLst/>
                <a:uLnTx/>
                <a:uFillTx/>
                <a:latin typeface="+mj-lt"/>
                <a:ea typeface="+mn-ea"/>
                <a:cs typeface="Arial" panose="020B0604020202020204" pitchFamily="34" charset="0"/>
              </a:rPr>
              <a:t>أهم</a:t>
            </a:r>
            <a:r>
              <a:rPr kumimoji="0" lang="ar-EG" sz="5400" b="1" i="0" u="none" strike="noStrike" kern="1200" cap="none" spc="0" normalizeH="0" noProof="0" dirty="0">
                <a:ln>
                  <a:noFill/>
                </a:ln>
                <a:solidFill>
                  <a:srgbClr val="A674AB"/>
                </a:solidFill>
                <a:effectLst/>
                <a:uLnTx/>
                <a:uFillTx/>
                <a:latin typeface="+mj-lt"/>
                <a:ea typeface="+mn-ea"/>
                <a:cs typeface="Arial" panose="020B0604020202020204" pitchFamily="34" charset="0"/>
              </a:rPr>
              <a:t> الأجهزة الرقابية في المملكة:</a:t>
            </a:r>
            <a:endParaRPr kumimoji="0" lang="ar-EG" sz="5400" b="1" i="0" u="none" strike="noStrike" kern="1200" cap="none" spc="0" normalizeH="0" baseline="0" noProof="0" dirty="0">
              <a:ln>
                <a:noFill/>
              </a:ln>
              <a:solidFill>
                <a:srgbClr val="A674AB"/>
              </a:solidFill>
              <a:effectLst/>
              <a:uLnTx/>
              <a:uFillTx/>
              <a:latin typeface="+mj-lt"/>
              <a:ea typeface="+mn-ea"/>
              <a:cs typeface="Arial" panose="020B0604020202020204" pitchFamily="34" charset="0"/>
            </a:endParaRPr>
          </a:p>
        </p:txBody>
      </p:sp>
      <p:sp>
        <p:nvSpPr>
          <p:cNvPr id="3" name="مربع نص 2">
            <a:extLst>
              <a:ext uri="{FF2B5EF4-FFF2-40B4-BE49-F238E27FC236}">
                <a16:creationId xmlns:a16="http://schemas.microsoft.com/office/drawing/2014/main" id="{F59B716E-B6A3-9745-71AB-21CA67A76187}"/>
              </a:ext>
            </a:extLst>
          </p:cNvPr>
          <p:cNvSpPr txBox="1"/>
          <p:nvPr/>
        </p:nvSpPr>
        <p:spPr>
          <a:xfrm>
            <a:off x="1187624" y="4869160"/>
            <a:ext cx="7092280" cy="954107"/>
          </a:xfrm>
          <a:prstGeom prst="rect">
            <a:avLst/>
          </a:prstGeom>
          <a:solidFill>
            <a:schemeClr val="bg2"/>
          </a:solidFill>
        </p:spPr>
        <p:txBody>
          <a:bodyPr wrap="square">
            <a:spAutoFit/>
          </a:bodyPr>
          <a:lstStyle/>
          <a:p>
            <a:pPr algn="r" rtl="1">
              <a:spcBef>
                <a:spcPts val="0"/>
              </a:spcBef>
              <a:spcAft>
                <a:spcPts val="500"/>
              </a:spcAft>
            </a:pPr>
            <a:r>
              <a:rPr lang="ar-EG" sz="2800" b="1" i="0" u="none" strike="noStrike" dirty="0">
                <a:solidFill>
                  <a:srgbClr val="A674AB"/>
                </a:solidFill>
                <a:effectLst/>
                <a:latin typeface="+mj-lt"/>
              </a:rPr>
              <a:t>هناك أجهزة حكومية متعددة تمارس وظيفة الرقابة ومن أهم تلك الأجهزة الرقابية في المملكة العربية السعودية ما يأتي:</a:t>
            </a:r>
            <a:endParaRPr lang="ar-EG" sz="2800" b="1" dirty="0">
              <a:solidFill>
                <a:srgbClr val="A674AB"/>
              </a:solidFill>
              <a:effectLst/>
              <a:latin typeface="+mj-lt"/>
            </a:endParaRPr>
          </a:p>
        </p:txBody>
      </p:sp>
    </p:spTree>
    <p:extLst>
      <p:ext uri="{BB962C8B-B14F-4D97-AF65-F5344CB8AC3E}">
        <p14:creationId xmlns:p14="http://schemas.microsoft.com/office/powerpoint/2010/main" val="4221926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8">
            <a:extLst>
              <a:ext uri="{FF2B5EF4-FFF2-40B4-BE49-F238E27FC236}">
                <a16:creationId xmlns:a16="http://schemas.microsoft.com/office/drawing/2014/main" id="{1D615EB9-42A1-FD90-7288-1B7A285FD8D4}"/>
              </a:ext>
            </a:extLst>
          </p:cNvPr>
          <p:cNvSpPr/>
          <p:nvPr/>
        </p:nvSpPr>
        <p:spPr>
          <a:xfrm>
            <a:off x="1979712" y="3721075"/>
            <a:ext cx="4876800" cy="1337418"/>
          </a:xfrm>
          <a:custGeom>
            <a:avLst/>
            <a:gdLst/>
            <a:ahLst/>
            <a:cxnLst/>
            <a:rect l="l" t="t" r="r" b="b"/>
            <a:pathLst>
              <a:path w="7315200" h="2006127">
                <a:moveTo>
                  <a:pt x="0" y="0"/>
                </a:moveTo>
                <a:lnTo>
                  <a:pt x="7315200" y="0"/>
                </a:lnTo>
                <a:lnTo>
                  <a:pt x="7315200" y="2006128"/>
                </a:lnTo>
                <a:lnTo>
                  <a:pt x="0" y="200612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pic>
        <p:nvPicPr>
          <p:cNvPr id="3" name="Picture 7">
            <a:extLst>
              <a:ext uri="{FF2B5EF4-FFF2-40B4-BE49-F238E27FC236}">
                <a16:creationId xmlns:a16="http://schemas.microsoft.com/office/drawing/2014/main" id="{1D767087-8A88-2500-FEA6-AAC7AEBFFD8D}"/>
              </a:ext>
            </a:extLst>
          </p:cNvPr>
          <p:cNvPicPr>
            <a:picLocks noChangeAspect="1"/>
          </p:cNvPicPr>
          <p:nvPr/>
        </p:nvPicPr>
        <p:blipFill>
          <a:blip r:embed="rId4"/>
          <a:srcRect/>
          <a:stretch>
            <a:fillRect/>
          </a:stretch>
        </p:blipFill>
        <p:spPr>
          <a:xfrm>
            <a:off x="5190288" y="956378"/>
            <a:ext cx="2782770" cy="2347299"/>
          </a:xfrm>
          <a:prstGeom prst="rect">
            <a:avLst/>
          </a:prstGeom>
        </p:spPr>
      </p:pic>
      <p:sp>
        <p:nvSpPr>
          <p:cNvPr id="6" name="مربع نص 5">
            <a:extLst>
              <a:ext uri="{FF2B5EF4-FFF2-40B4-BE49-F238E27FC236}">
                <a16:creationId xmlns:a16="http://schemas.microsoft.com/office/drawing/2014/main" id="{B04D9BE8-AD4B-48D4-D4B0-2A8AFB243EE6}"/>
              </a:ext>
            </a:extLst>
          </p:cNvPr>
          <p:cNvSpPr txBox="1"/>
          <p:nvPr/>
        </p:nvSpPr>
        <p:spPr>
          <a:xfrm>
            <a:off x="1259632" y="4005064"/>
            <a:ext cx="6192688" cy="769441"/>
          </a:xfrm>
          <a:prstGeom prst="rect">
            <a:avLst/>
          </a:prstGeom>
          <a:noFill/>
        </p:spPr>
        <p:txBody>
          <a:bodyPr wrap="square" rtlCol="0">
            <a:spAutoFit/>
          </a:bodyPr>
          <a:lstStyle/>
          <a:p>
            <a:pPr algn="ctr"/>
            <a:r>
              <a:rPr lang="ar-EG" sz="4400" b="1" dirty="0">
                <a:solidFill>
                  <a:schemeClr val="bg1"/>
                </a:solidFill>
              </a:rPr>
              <a:t>1- مجلس الوزراء</a:t>
            </a:r>
            <a:endParaRPr lang="en-US" sz="4400" b="1" dirty="0">
              <a:solidFill>
                <a:schemeClr val="bg1"/>
              </a:solidFill>
            </a:endParaRPr>
          </a:p>
        </p:txBody>
      </p:sp>
    </p:spTree>
    <p:extLst>
      <p:ext uri="{BB962C8B-B14F-4D97-AF65-F5344CB8AC3E}">
        <p14:creationId xmlns:p14="http://schemas.microsoft.com/office/powerpoint/2010/main" val="413160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84ABE7AB-33D6-3455-C641-B5963A8600F8}"/>
              </a:ext>
            </a:extLst>
          </p:cNvPr>
          <p:cNvSpPr txBox="1"/>
          <p:nvPr/>
        </p:nvSpPr>
        <p:spPr>
          <a:xfrm>
            <a:off x="1511660" y="1268760"/>
            <a:ext cx="6120680" cy="4524315"/>
          </a:xfrm>
          <a:prstGeom prst="rect">
            <a:avLst/>
          </a:prstGeom>
          <a:noFill/>
          <a:ln>
            <a:noFill/>
          </a:ln>
        </p:spPr>
        <p:txBody>
          <a:bodyPr wrap="square">
            <a:spAutoFit/>
          </a:bodyPr>
          <a:lstStyle/>
          <a:p>
            <a:r>
              <a:rPr lang="ar-EG" sz="3200" b="1" dirty="0"/>
              <a:t> أنشئ مجلس الوزراء في عام (1373هـ) لتسيير أمور الدولة بإدارة حكيمة ورقابة فعالة، وقد تضمن نظام مجلس الوزراء في مواده ما يؤكد اهتمام الدولة بالرقابة الإدارية، ومن ذلك رقابة مسجلين الوزراء على الشؤون الداخلية والخارجية لما فيه مصلحة الدولة.</a:t>
            </a:r>
          </a:p>
          <a:p>
            <a:r>
              <a:rPr lang="ar-EG" sz="3200" b="1" dirty="0"/>
              <a:t>ومن اختصاصات مجلس الوزراء مراقبة تنفيذ القرارات والأنظمة، وإحداث المصالح العامة وترتيبها، إنشاء لجان تحقيق تتولى التحري عن سير أعمال الوزارات والمصالح بصفة عامة.</a:t>
            </a:r>
          </a:p>
        </p:txBody>
      </p:sp>
    </p:spTree>
    <p:extLst>
      <p:ext uri="{BB962C8B-B14F-4D97-AF65-F5344CB8AC3E}">
        <p14:creationId xmlns:p14="http://schemas.microsoft.com/office/powerpoint/2010/main" val="65805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C9E88-C7A1-F5A1-84F1-974514602499}"/>
            </a:ext>
          </a:extLst>
        </p:cNvPr>
        <p:cNvGrpSpPr/>
        <p:nvPr/>
      </p:nvGrpSpPr>
      <p:grpSpPr>
        <a:xfrm>
          <a:off x="0" y="0"/>
          <a:ext cx="0" cy="0"/>
          <a:chOff x="0" y="0"/>
          <a:chExt cx="0" cy="0"/>
        </a:xfrm>
      </p:grpSpPr>
      <p:sp>
        <p:nvSpPr>
          <p:cNvPr id="4" name="Freeform 8">
            <a:extLst>
              <a:ext uri="{FF2B5EF4-FFF2-40B4-BE49-F238E27FC236}">
                <a16:creationId xmlns:a16="http://schemas.microsoft.com/office/drawing/2014/main" id="{031C9D18-A1D1-58E4-5482-4EDA68E98855}"/>
              </a:ext>
            </a:extLst>
          </p:cNvPr>
          <p:cNvSpPr/>
          <p:nvPr/>
        </p:nvSpPr>
        <p:spPr>
          <a:xfrm>
            <a:off x="1979712" y="3721074"/>
            <a:ext cx="5112568" cy="1730539"/>
          </a:xfrm>
          <a:custGeom>
            <a:avLst/>
            <a:gdLst/>
            <a:ahLst/>
            <a:cxnLst/>
            <a:rect l="l" t="t" r="r" b="b"/>
            <a:pathLst>
              <a:path w="7315200" h="2006127">
                <a:moveTo>
                  <a:pt x="0" y="0"/>
                </a:moveTo>
                <a:lnTo>
                  <a:pt x="7315200" y="0"/>
                </a:lnTo>
                <a:lnTo>
                  <a:pt x="7315200" y="2006128"/>
                </a:lnTo>
                <a:lnTo>
                  <a:pt x="0" y="200612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pic>
        <p:nvPicPr>
          <p:cNvPr id="3" name="Picture 7">
            <a:extLst>
              <a:ext uri="{FF2B5EF4-FFF2-40B4-BE49-F238E27FC236}">
                <a16:creationId xmlns:a16="http://schemas.microsoft.com/office/drawing/2014/main" id="{0AA4898D-29CC-434D-EF9E-AB120212E6DE}"/>
              </a:ext>
            </a:extLst>
          </p:cNvPr>
          <p:cNvPicPr>
            <a:picLocks noChangeAspect="1"/>
          </p:cNvPicPr>
          <p:nvPr/>
        </p:nvPicPr>
        <p:blipFill>
          <a:blip r:embed="rId4"/>
          <a:srcRect/>
          <a:stretch>
            <a:fillRect/>
          </a:stretch>
        </p:blipFill>
        <p:spPr>
          <a:xfrm>
            <a:off x="5190288" y="956378"/>
            <a:ext cx="2782770" cy="2347299"/>
          </a:xfrm>
          <a:prstGeom prst="rect">
            <a:avLst/>
          </a:prstGeom>
        </p:spPr>
      </p:pic>
      <p:sp>
        <p:nvSpPr>
          <p:cNvPr id="6" name="مربع نص 5">
            <a:extLst>
              <a:ext uri="{FF2B5EF4-FFF2-40B4-BE49-F238E27FC236}">
                <a16:creationId xmlns:a16="http://schemas.microsoft.com/office/drawing/2014/main" id="{FE4E2A6D-1BC6-CEF4-BDA1-61E044348F49}"/>
              </a:ext>
            </a:extLst>
          </p:cNvPr>
          <p:cNvSpPr txBox="1"/>
          <p:nvPr/>
        </p:nvSpPr>
        <p:spPr>
          <a:xfrm>
            <a:off x="1259632" y="4005064"/>
            <a:ext cx="6192688" cy="1446550"/>
          </a:xfrm>
          <a:prstGeom prst="rect">
            <a:avLst/>
          </a:prstGeom>
          <a:noFill/>
        </p:spPr>
        <p:txBody>
          <a:bodyPr wrap="square" rtlCol="0">
            <a:spAutoFit/>
          </a:bodyPr>
          <a:lstStyle/>
          <a:p>
            <a:pPr algn="ctr"/>
            <a:r>
              <a:rPr lang="ar-EG" sz="4400" b="1" dirty="0">
                <a:solidFill>
                  <a:schemeClr val="bg1"/>
                </a:solidFill>
              </a:rPr>
              <a:t>2 وزارة الموارد البشرية والتنمية الاجتماعية:</a:t>
            </a:r>
            <a:endParaRPr lang="ar-EG" sz="8800" b="1" dirty="0">
              <a:solidFill>
                <a:schemeClr val="bg1"/>
              </a:solidFill>
            </a:endParaRPr>
          </a:p>
        </p:txBody>
      </p:sp>
    </p:spTree>
    <p:extLst>
      <p:ext uri="{BB962C8B-B14F-4D97-AF65-F5344CB8AC3E}">
        <p14:creationId xmlns:p14="http://schemas.microsoft.com/office/powerpoint/2010/main" val="2101498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84ABE7AB-33D6-3455-C641-B5963A8600F8}"/>
              </a:ext>
            </a:extLst>
          </p:cNvPr>
          <p:cNvSpPr txBox="1"/>
          <p:nvPr/>
        </p:nvSpPr>
        <p:spPr>
          <a:xfrm>
            <a:off x="1835696" y="2274838"/>
            <a:ext cx="5832648" cy="2308324"/>
          </a:xfrm>
          <a:prstGeom prst="rect">
            <a:avLst/>
          </a:prstGeom>
          <a:noFill/>
          <a:ln>
            <a:noFill/>
          </a:ln>
        </p:spPr>
        <p:txBody>
          <a:bodyPr wrap="square">
            <a:spAutoFit/>
          </a:bodyPr>
          <a:lstStyle/>
          <a:p>
            <a:r>
              <a:rPr lang="ar-EG" sz="3600" b="1" dirty="0"/>
              <a:t>تعنى بمتابعة التزام المنشآت الحكومية والخاصة بالأنظمة واللوائح، وتغطي عملياتها الرقابية جميع مناطق المملكة على مدار العام.</a:t>
            </a:r>
            <a:endParaRPr lang="ar-EG" sz="5400" b="1" dirty="0"/>
          </a:p>
        </p:txBody>
      </p:sp>
    </p:spTree>
    <p:extLst>
      <p:ext uri="{BB962C8B-B14F-4D97-AF65-F5344CB8AC3E}">
        <p14:creationId xmlns:p14="http://schemas.microsoft.com/office/powerpoint/2010/main" val="2520160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51F13-60E3-D6A1-0C25-AE2F0A9B3219}"/>
            </a:ext>
          </a:extLst>
        </p:cNvPr>
        <p:cNvGrpSpPr/>
        <p:nvPr/>
      </p:nvGrpSpPr>
      <p:grpSpPr>
        <a:xfrm>
          <a:off x="0" y="0"/>
          <a:ext cx="0" cy="0"/>
          <a:chOff x="0" y="0"/>
          <a:chExt cx="0" cy="0"/>
        </a:xfrm>
      </p:grpSpPr>
      <p:sp>
        <p:nvSpPr>
          <p:cNvPr id="4" name="Freeform 8">
            <a:extLst>
              <a:ext uri="{FF2B5EF4-FFF2-40B4-BE49-F238E27FC236}">
                <a16:creationId xmlns:a16="http://schemas.microsoft.com/office/drawing/2014/main" id="{CC0A14DA-C831-6857-1431-F33BF3206164}"/>
              </a:ext>
            </a:extLst>
          </p:cNvPr>
          <p:cNvSpPr/>
          <p:nvPr/>
        </p:nvSpPr>
        <p:spPr>
          <a:xfrm>
            <a:off x="1979712" y="3721074"/>
            <a:ext cx="5112568" cy="1730539"/>
          </a:xfrm>
          <a:custGeom>
            <a:avLst/>
            <a:gdLst/>
            <a:ahLst/>
            <a:cxnLst/>
            <a:rect l="l" t="t" r="r" b="b"/>
            <a:pathLst>
              <a:path w="7315200" h="2006127">
                <a:moveTo>
                  <a:pt x="0" y="0"/>
                </a:moveTo>
                <a:lnTo>
                  <a:pt x="7315200" y="0"/>
                </a:lnTo>
                <a:lnTo>
                  <a:pt x="7315200" y="2006128"/>
                </a:lnTo>
                <a:lnTo>
                  <a:pt x="0" y="200612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pic>
        <p:nvPicPr>
          <p:cNvPr id="3" name="Picture 7">
            <a:extLst>
              <a:ext uri="{FF2B5EF4-FFF2-40B4-BE49-F238E27FC236}">
                <a16:creationId xmlns:a16="http://schemas.microsoft.com/office/drawing/2014/main" id="{685EC799-5981-F3E9-FEAD-248E73366447}"/>
              </a:ext>
            </a:extLst>
          </p:cNvPr>
          <p:cNvPicPr>
            <a:picLocks noChangeAspect="1"/>
          </p:cNvPicPr>
          <p:nvPr/>
        </p:nvPicPr>
        <p:blipFill>
          <a:blip r:embed="rId4"/>
          <a:srcRect/>
          <a:stretch>
            <a:fillRect/>
          </a:stretch>
        </p:blipFill>
        <p:spPr>
          <a:xfrm>
            <a:off x="5190288" y="956378"/>
            <a:ext cx="2782770" cy="2347299"/>
          </a:xfrm>
          <a:prstGeom prst="rect">
            <a:avLst/>
          </a:prstGeom>
        </p:spPr>
      </p:pic>
      <p:sp>
        <p:nvSpPr>
          <p:cNvPr id="6" name="مربع نص 5">
            <a:extLst>
              <a:ext uri="{FF2B5EF4-FFF2-40B4-BE49-F238E27FC236}">
                <a16:creationId xmlns:a16="http://schemas.microsoft.com/office/drawing/2014/main" id="{A86DF3C1-BF4E-699F-14FF-D202C02BFB5A}"/>
              </a:ext>
            </a:extLst>
          </p:cNvPr>
          <p:cNvSpPr txBox="1"/>
          <p:nvPr/>
        </p:nvSpPr>
        <p:spPr>
          <a:xfrm>
            <a:off x="1259632" y="4365104"/>
            <a:ext cx="6192688" cy="769441"/>
          </a:xfrm>
          <a:prstGeom prst="rect">
            <a:avLst/>
          </a:prstGeom>
          <a:noFill/>
        </p:spPr>
        <p:txBody>
          <a:bodyPr wrap="square" rtlCol="0">
            <a:spAutoFit/>
          </a:bodyPr>
          <a:lstStyle/>
          <a:p>
            <a:pPr algn="ctr"/>
            <a:r>
              <a:rPr lang="ar-EG" sz="4400" b="1" dirty="0">
                <a:solidFill>
                  <a:schemeClr val="bg1"/>
                </a:solidFill>
              </a:rPr>
              <a:t>3- الديوان العام للمحاسبة</a:t>
            </a:r>
            <a:endParaRPr lang="ar-EG" sz="6600" b="1" dirty="0">
              <a:solidFill>
                <a:schemeClr val="bg1"/>
              </a:solidFill>
            </a:endParaRPr>
          </a:p>
        </p:txBody>
      </p:sp>
    </p:spTree>
    <p:extLst>
      <p:ext uri="{BB962C8B-B14F-4D97-AF65-F5344CB8AC3E}">
        <p14:creationId xmlns:p14="http://schemas.microsoft.com/office/powerpoint/2010/main" val="322758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84ABE7AB-33D6-3455-C641-B5963A8600F8}"/>
              </a:ext>
            </a:extLst>
          </p:cNvPr>
          <p:cNvSpPr txBox="1"/>
          <p:nvPr/>
        </p:nvSpPr>
        <p:spPr>
          <a:xfrm>
            <a:off x="1835696" y="1166842"/>
            <a:ext cx="5832648" cy="5016758"/>
          </a:xfrm>
          <a:prstGeom prst="rect">
            <a:avLst/>
          </a:prstGeom>
          <a:noFill/>
          <a:ln>
            <a:noFill/>
          </a:ln>
        </p:spPr>
        <p:txBody>
          <a:bodyPr wrap="square">
            <a:spAutoFit/>
          </a:bodyPr>
          <a:lstStyle/>
          <a:p>
            <a:r>
              <a:rPr lang="ar-EG" sz="3200" b="1" dirty="0"/>
              <a:t>ديوان العام للمحاسبة هو جهاز حكومي رقابي مستقل يرتبط مباشرة بالملك، و يقوم الديوان العام للمحاسبة بمهام الرقابة اللاحقة على جميع إيرادات الدولة ومصروفاتها، وكذلك مراقبة كافة أموال الدولة المنقولة والثابتة ومراقبة حسن استعمال هذه الأموال واستغلالها والمحافظة عليها، ومدى التزام الأجهزة الحكومية بالأنظمة المالية والإدارية إلى جانب الرقابة على أداء تلك الأجهزة.</a:t>
            </a:r>
            <a:endParaRPr lang="ar-EG" sz="8000" b="1" dirty="0"/>
          </a:p>
        </p:txBody>
      </p:sp>
    </p:spTree>
    <p:extLst>
      <p:ext uri="{BB962C8B-B14F-4D97-AF65-F5344CB8AC3E}">
        <p14:creationId xmlns:p14="http://schemas.microsoft.com/office/powerpoint/2010/main" val="352483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CC09D-F19D-7E86-FCBE-63EC497EDFFD}"/>
            </a:ext>
          </a:extLst>
        </p:cNvPr>
        <p:cNvGrpSpPr/>
        <p:nvPr/>
      </p:nvGrpSpPr>
      <p:grpSpPr>
        <a:xfrm>
          <a:off x="0" y="0"/>
          <a:ext cx="0" cy="0"/>
          <a:chOff x="0" y="0"/>
          <a:chExt cx="0" cy="0"/>
        </a:xfrm>
      </p:grpSpPr>
      <p:sp>
        <p:nvSpPr>
          <p:cNvPr id="4" name="Freeform 8">
            <a:extLst>
              <a:ext uri="{FF2B5EF4-FFF2-40B4-BE49-F238E27FC236}">
                <a16:creationId xmlns:a16="http://schemas.microsoft.com/office/drawing/2014/main" id="{0D67DD4E-E425-2B0B-3E8B-5F3D19EE4BAA}"/>
              </a:ext>
            </a:extLst>
          </p:cNvPr>
          <p:cNvSpPr/>
          <p:nvPr/>
        </p:nvSpPr>
        <p:spPr>
          <a:xfrm>
            <a:off x="1619672" y="3789040"/>
            <a:ext cx="5904656" cy="1730539"/>
          </a:xfrm>
          <a:custGeom>
            <a:avLst/>
            <a:gdLst/>
            <a:ahLst/>
            <a:cxnLst/>
            <a:rect l="l" t="t" r="r" b="b"/>
            <a:pathLst>
              <a:path w="7315200" h="2006127">
                <a:moveTo>
                  <a:pt x="0" y="0"/>
                </a:moveTo>
                <a:lnTo>
                  <a:pt x="7315200" y="0"/>
                </a:lnTo>
                <a:lnTo>
                  <a:pt x="7315200" y="2006128"/>
                </a:lnTo>
                <a:lnTo>
                  <a:pt x="0" y="200612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pic>
        <p:nvPicPr>
          <p:cNvPr id="3" name="Picture 7">
            <a:extLst>
              <a:ext uri="{FF2B5EF4-FFF2-40B4-BE49-F238E27FC236}">
                <a16:creationId xmlns:a16="http://schemas.microsoft.com/office/drawing/2014/main" id="{82D385D2-2F72-33FA-6D6B-FF7EF40E07D2}"/>
              </a:ext>
            </a:extLst>
          </p:cNvPr>
          <p:cNvPicPr>
            <a:picLocks noChangeAspect="1"/>
          </p:cNvPicPr>
          <p:nvPr/>
        </p:nvPicPr>
        <p:blipFill>
          <a:blip r:embed="rId4"/>
          <a:srcRect/>
          <a:stretch>
            <a:fillRect/>
          </a:stretch>
        </p:blipFill>
        <p:spPr>
          <a:xfrm>
            <a:off x="5190288" y="956378"/>
            <a:ext cx="2782770" cy="2347299"/>
          </a:xfrm>
          <a:prstGeom prst="rect">
            <a:avLst/>
          </a:prstGeom>
        </p:spPr>
      </p:pic>
      <p:sp>
        <p:nvSpPr>
          <p:cNvPr id="6" name="مربع نص 5">
            <a:extLst>
              <a:ext uri="{FF2B5EF4-FFF2-40B4-BE49-F238E27FC236}">
                <a16:creationId xmlns:a16="http://schemas.microsoft.com/office/drawing/2014/main" id="{50A6AF47-D4D1-1B8E-A1B8-060ADA7E9F0D}"/>
              </a:ext>
            </a:extLst>
          </p:cNvPr>
          <p:cNvSpPr txBox="1"/>
          <p:nvPr/>
        </p:nvSpPr>
        <p:spPr>
          <a:xfrm>
            <a:off x="1259632" y="4365104"/>
            <a:ext cx="6192688" cy="769441"/>
          </a:xfrm>
          <a:prstGeom prst="rect">
            <a:avLst/>
          </a:prstGeom>
          <a:noFill/>
        </p:spPr>
        <p:txBody>
          <a:bodyPr wrap="square" rtlCol="0">
            <a:spAutoFit/>
          </a:bodyPr>
          <a:lstStyle/>
          <a:p>
            <a:r>
              <a:rPr lang="ar-EG" sz="4400" b="1" dirty="0">
                <a:solidFill>
                  <a:schemeClr val="bg1"/>
                </a:solidFill>
              </a:rPr>
              <a:t>4- هيئة الرقابة ومكافحة الفساد:</a:t>
            </a:r>
            <a:endParaRPr lang="ar-EG" sz="6600" b="1" dirty="0">
              <a:solidFill>
                <a:schemeClr val="bg1"/>
              </a:solidFill>
            </a:endParaRPr>
          </a:p>
        </p:txBody>
      </p:sp>
    </p:spTree>
    <p:extLst>
      <p:ext uri="{BB962C8B-B14F-4D97-AF65-F5344CB8AC3E}">
        <p14:creationId xmlns:p14="http://schemas.microsoft.com/office/powerpoint/2010/main" val="4030144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84ABE7AB-33D6-3455-C641-B5963A8600F8}"/>
              </a:ext>
            </a:extLst>
          </p:cNvPr>
          <p:cNvSpPr txBox="1"/>
          <p:nvPr/>
        </p:nvSpPr>
        <p:spPr>
          <a:xfrm>
            <a:off x="1655676" y="1556792"/>
            <a:ext cx="5832648" cy="3539430"/>
          </a:xfrm>
          <a:prstGeom prst="rect">
            <a:avLst/>
          </a:prstGeom>
          <a:noFill/>
          <a:ln>
            <a:noFill/>
          </a:ln>
        </p:spPr>
        <p:txBody>
          <a:bodyPr wrap="square">
            <a:spAutoFit/>
          </a:bodyPr>
          <a:lstStyle/>
          <a:p>
            <a:r>
              <a:rPr lang="ar-EG" sz="3600" b="1" dirty="0"/>
              <a:t>هي هيئة تعنى بالعمل على حماية النزاهة ومكافحة الفساد، وجمع البيانات وإعداد الإحصاءات في الأجهزة المشمولة باختصاصات الهيئة، كما تعمل على تنسيق جهود القطاعين هيئة الرقابة ومكافحة الفساد العام والخاص في التخطيط والمراقبة.</a:t>
            </a:r>
            <a:endParaRPr lang="ar-EG" sz="6000" b="1" dirty="0"/>
          </a:p>
        </p:txBody>
      </p:sp>
    </p:spTree>
    <p:extLst>
      <p:ext uri="{BB962C8B-B14F-4D97-AF65-F5344CB8AC3E}">
        <p14:creationId xmlns:p14="http://schemas.microsoft.com/office/powerpoint/2010/main" val="99566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188640"/>
            <a:ext cx="10258425" cy="6408712"/>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9" name="Freeform 9"/>
          <p:cNvSpPr/>
          <p:nvPr/>
        </p:nvSpPr>
        <p:spPr>
          <a:xfrm flipH="1">
            <a:off x="7545165" y="1215017"/>
            <a:ext cx="1215956" cy="667671"/>
          </a:xfrm>
          <a:custGeom>
            <a:avLst/>
            <a:gdLst/>
            <a:ahLst/>
            <a:cxnLst/>
            <a:rect l="l" t="t" r="r" b="b"/>
            <a:pathLst>
              <a:path w="2431912" h="1335341">
                <a:moveTo>
                  <a:pt x="2431912" y="0"/>
                </a:moveTo>
                <a:lnTo>
                  <a:pt x="0" y="0"/>
                </a:lnTo>
                <a:lnTo>
                  <a:pt x="0" y="1335341"/>
                </a:lnTo>
                <a:lnTo>
                  <a:pt x="2431912" y="1335341"/>
                </a:lnTo>
                <a:lnTo>
                  <a:pt x="2431912"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flipH="1">
            <a:off x="8359342" y="1882687"/>
            <a:ext cx="538746" cy="526012"/>
          </a:xfrm>
          <a:custGeom>
            <a:avLst/>
            <a:gdLst/>
            <a:ahLst/>
            <a:cxnLst/>
            <a:rect l="l" t="t" r="r" b="b"/>
            <a:pathLst>
              <a:path w="1077491" h="1052023">
                <a:moveTo>
                  <a:pt x="1077491" y="0"/>
                </a:moveTo>
                <a:lnTo>
                  <a:pt x="0" y="0"/>
                </a:lnTo>
                <a:lnTo>
                  <a:pt x="0" y="1052023"/>
                </a:lnTo>
                <a:lnTo>
                  <a:pt x="1077491" y="1052023"/>
                </a:lnTo>
                <a:lnTo>
                  <a:pt x="1077491"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a:off x="383315" y="1215017"/>
            <a:ext cx="1215956" cy="667671"/>
          </a:xfrm>
          <a:custGeom>
            <a:avLst/>
            <a:gdLst/>
            <a:ahLst/>
            <a:cxnLst/>
            <a:rect l="l" t="t" r="r" b="b"/>
            <a:pathLst>
              <a:path w="2431912" h="1335341">
                <a:moveTo>
                  <a:pt x="0" y="0"/>
                </a:moveTo>
                <a:lnTo>
                  <a:pt x="2431913" y="0"/>
                </a:lnTo>
                <a:lnTo>
                  <a:pt x="2431913" y="1335341"/>
                </a:lnTo>
                <a:lnTo>
                  <a:pt x="0" y="13353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a:off x="244978" y="1843293"/>
            <a:ext cx="538746" cy="526012"/>
          </a:xfrm>
          <a:custGeom>
            <a:avLst/>
            <a:gdLst/>
            <a:ahLst/>
            <a:cxnLst/>
            <a:rect l="l" t="t" r="r" b="b"/>
            <a:pathLst>
              <a:path w="1077491" h="1052023">
                <a:moveTo>
                  <a:pt x="0" y="0"/>
                </a:moveTo>
                <a:lnTo>
                  <a:pt x="1077490" y="0"/>
                </a:lnTo>
                <a:lnTo>
                  <a:pt x="1077490"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3568264" y="1215017"/>
            <a:ext cx="2007472" cy="390545"/>
          </a:xfrm>
          <a:custGeom>
            <a:avLst/>
            <a:gdLst/>
            <a:ahLst/>
            <a:cxnLst/>
            <a:rect l="l" t="t" r="r" b="b"/>
            <a:pathLst>
              <a:path w="4014943" h="781089">
                <a:moveTo>
                  <a:pt x="0" y="0"/>
                </a:moveTo>
                <a:lnTo>
                  <a:pt x="4014944" y="0"/>
                </a:lnTo>
                <a:lnTo>
                  <a:pt x="4014944" y="781089"/>
                </a:lnTo>
                <a:lnTo>
                  <a:pt x="0" y="78108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flipH="1" flipV="1">
            <a:off x="3568264" y="5095856"/>
            <a:ext cx="2007472" cy="390545"/>
          </a:xfrm>
          <a:custGeom>
            <a:avLst/>
            <a:gdLst/>
            <a:ahLst/>
            <a:cxnLst/>
            <a:rect l="l" t="t" r="r" b="b"/>
            <a:pathLst>
              <a:path w="4014943" h="781089">
                <a:moveTo>
                  <a:pt x="4014944" y="781089"/>
                </a:moveTo>
                <a:lnTo>
                  <a:pt x="0" y="781089"/>
                </a:lnTo>
                <a:lnTo>
                  <a:pt x="0" y="0"/>
                </a:lnTo>
                <a:lnTo>
                  <a:pt x="4014944" y="0"/>
                </a:lnTo>
                <a:lnTo>
                  <a:pt x="4014944" y="781089"/>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مربع نص 14">
            <a:extLst>
              <a:ext uri="{FF2B5EF4-FFF2-40B4-BE49-F238E27FC236}">
                <a16:creationId xmlns:a16="http://schemas.microsoft.com/office/drawing/2014/main" id="{8C86B880-82B5-3764-8BA4-ACA69A07EDBE}"/>
              </a:ext>
            </a:extLst>
          </p:cNvPr>
          <p:cNvSpPr txBox="1"/>
          <p:nvPr/>
        </p:nvSpPr>
        <p:spPr>
          <a:xfrm>
            <a:off x="1799692" y="1905506"/>
            <a:ext cx="5544616" cy="304698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9600" b="1" i="0" u="none" strike="noStrike" kern="1200" cap="none" spc="50" normalizeH="0" baseline="0" noProof="0" dirty="0">
                <a:ln w="9525" cmpd="sng">
                  <a:solidFill>
                    <a:srgbClr val="990000"/>
                  </a:solidFill>
                  <a:prstDash val="solid"/>
                </a:ln>
                <a:solidFill>
                  <a:sysClr val="windowText" lastClr="000000"/>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9600" b="1" i="0" u="none" strike="noStrike" kern="1200" cap="none" spc="50" normalizeH="0" baseline="0" noProof="0" dirty="0">
              <a:ln w="9525" cmpd="sng">
                <a:solidFill>
                  <a:srgbClr val="990000"/>
                </a:solidFill>
                <a:prstDash val="solid"/>
              </a:ln>
              <a:solidFill>
                <a:sysClr val="windowText" lastClr="000000"/>
              </a:solidFill>
              <a:effectLst>
                <a:glow rad="38100">
                  <a:srgbClr val="4F81BD">
                    <a:alpha val="40000"/>
                  </a:srgbClr>
                </a:glow>
              </a:effectLst>
              <a:uLnTx/>
              <a:uFillTx/>
              <a:latin typeface="Traditional Arabic" panose="02020603050405020304" pitchFamily="18" charset="-78"/>
              <a:ea typeface="+mn-ea"/>
              <a:cs typeface="Traditional Arabic" panose="02020603050405020304" pitchFamily="18" charset="-78"/>
            </a:endParaRPr>
          </a:p>
        </p:txBody>
      </p:sp>
      <p:sp>
        <p:nvSpPr>
          <p:cNvPr id="16" name="Freeform 5">
            <a:extLst>
              <a:ext uri="{FF2B5EF4-FFF2-40B4-BE49-F238E27FC236}">
                <a16:creationId xmlns:a16="http://schemas.microsoft.com/office/drawing/2014/main" id="{356A2869-B3A2-A5CB-F9D1-29AE5A7F4B44}"/>
              </a:ext>
            </a:extLst>
          </p:cNvPr>
          <p:cNvSpPr/>
          <p:nvPr/>
        </p:nvSpPr>
        <p:spPr>
          <a:xfrm>
            <a:off x="6216905" y="4415701"/>
            <a:ext cx="1158721" cy="1089118"/>
          </a:xfrm>
          <a:custGeom>
            <a:avLst/>
            <a:gdLst/>
            <a:ahLst/>
            <a:cxnLst/>
            <a:rect l="l" t="t" r="r" b="b"/>
            <a:pathLst>
              <a:path w="3198523" h="3267356">
                <a:moveTo>
                  <a:pt x="0" y="0"/>
                </a:moveTo>
                <a:lnTo>
                  <a:pt x="3198523" y="0"/>
                </a:lnTo>
                <a:lnTo>
                  <a:pt x="3198523" y="3267356"/>
                </a:lnTo>
                <a:lnTo>
                  <a:pt x="0" y="3267356"/>
                </a:lnTo>
                <a:lnTo>
                  <a:pt x="0" y="0"/>
                </a:lnTo>
                <a:close/>
              </a:path>
            </a:pathLst>
          </a:custGeom>
          <a:blipFill>
            <a:blip r:embed="rId10"/>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17" name="Freeform 5">
            <a:extLst>
              <a:ext uri="{FF2B5EF4-FFF2-40B4-BE49-F238E27FC236}">
                <a16:creationId xmlns:a16="http://schemas.microsoft.com/office/drawing/2014/main" id="{70176438-B629-B1EB-4780-AF3697F5AFED}"/>
              </a:ext>
            </a:extLst>
          </p:cNvPr>
          <p:cNvSpPr/>
          <p:nvPr/>
        </p:nvSpPr>
        <p:spPr>
          <a:xfrm>
            <a:off x="2324907" y="754175"/>
            <a:ext cx="1158721" cy="1089118"/>
          </a:xfrm>
          <a:custGeom>
            <a:avLst/>
            <a:gdLst/>
            <a:ahLst/>
            <a:cxnLst/>
            <a:rect l="l" t="t" r="r" b="b"/>
            <a:pathLst>
              <a:path w="3198523" h="3267356">
                <a:moveTo>
                  <a:pt x="0" y="0"/>
                </a:moveTo>
                <a:lnTo>
                  <a:pt x="3198523" y="0"/>
                </a:lnTo>
                <a:lnTo>
                  <a:pt x="3198523" y="3267356"/>
                </a:lnTo>
                <a:lnTo>
                  <a:pt x="0" y="3267356"/>
                </a:lnTo>
                <a:lnTo>
                  <a:pt x="0" y="0"/>
                </a:lnTo>
                <a:close/>
              </a:path>
            </a:pathLst>
          </a:custGeom>
          <a:blipFill>
            <a:blip r:embed="rId10"/>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ar-EG"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84ABE7AB-33D6-3455-C641-B5963A8600F8}"/>
              </a:ext>
            </a:extLst>
          </p:cNvPr>
          <p:cNvSpPr txBox="1"/>
          <p:nvPr/>
        </p:nvSpPr>
        <p:spPr>
          <a:xfrm>
            <a:off x="692696" y="1988840"/>
            <a:ext cx="7263680" cy="1200329"/>
          </a:xfrm>
          <a:prstGeom prst="rect">
            <a:avLst/>
          </a:prstGeom>
          <a:noFill/>
          <a:ln>
            <a:noFill/>
          </a:ln>
        </p:spPr>
        <p:txBody>
          <a:bodyPr wrap="square">
            <a:spAutoFit/>
          </a:bodyPr>
          <a:lstStyle/>
          <a:p>
            <a:r>
              <a:rPr lang="ar-EG" sz="3600" b="1" dirty="0">
                <a:solidFill>
                  <a:srgbClr val="05767B"/>
                </a:solidFill>
              </a:rPr>
              <a:t>حدد إحدى الجهات الحكومية التي تمارس عملية الرقابة، واكتب تقريرا عنها.</a:t>
            </a:r>
            <a:endParaRPr lang="ar-EG" sz="4800" b="1" dirty="0">
              <a:solidFill>
                <a:srgbClr val="05767B"/>
              </a:solidFill>
            </a:endParaRPr>
          </a:p>
        </p:txBody>
      </p:sp>
      <p:sp>
        <p:nvSpPr>
          <p:cNvPr id="2" name="مربع نص 1">
            <a:extLst>
              <a:ext uri="{FF2B5EF4-FFF2-40B4-BE49-F238E27FC236}">
                <a16:creationId xmlns:a16="http://schemas.microsoft.com/office/drawing/2014/main" id="{CC6068B7-C28A-6D41-30D7-43CFA9318B94}"/>
              </a:ext>
            </a:extLst>
          </p:cNvPr>
          <p:cNvSpPr txBox="1"/>
          <p:nvPr/>
        </p:nvSpPr>
        <p:spPr>
          <a:xfrm>
            <a:off x="1340768" y="3861048"/>
            <a:ext cx="6975648" cy="1384995"/>
          </a:xfrm>
          <a:prstGeom prst="rect">
            <a:avLst/>
          </a:prstGeom>
          <a:noFill/>
          <a:ln>
            <a:noFill/>
          </a:ln>
        </p:spPr>
        <p:txBody>
          <a:bodyPr wrap="square" rtlCol="1">
            <a:spAutoFit/>
          </a:bodyPr>
          <a:lstStyle/>
          <a:p>
            <a:pPr marL="285750" indent="-285750">
              <a:buFont typeface="Arial" panose="020B0604020202020204" pitchFamily="34" charset="0"/>
              <a:buChar char="•"/>
            </a:pPr>
            <a:r>
              <a:rPr lang="ar-EG" sz="2800" b="1" dirty="0">
                <a:solidFill>
                  <a:srgbClr val="FF0000"/>
                </a:solidFill>
              </a:rPr>
              <a:t>وزارة التعليم هي الجهة المسؤولة عن تحديد السياسات التعليمية وتنفيذها في البلد تقوم الوزارة يوضع المعايير الأكاديمية واللوائح التي يجب على المدارس الامتثال لها</a:t>
            </a:r>
          </a:p>
        </p:txBody>
      </p:sp>
    </p:spTree>
    <p:extLst>
      <p:ext uri="{BB962C8B-B14F-4D97-AF65-F5344CB8AC3E}">
        <p14:creationId xmlns:p14="http://schemas.microsoft.com/office/powerpoint/2010/main" val="156850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0"/>
            <a:ext cx="10258425" cy="7029400"/>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12" name="Freeform 12"/>
          <p:cNvSpPr/>
          <p:nvPr/>
        </p:nvSpPr>
        <p:spPr>
          <a:xfrm>
            <a:off x="287047" y="4862154"/>
            <a:ext cx="753524" cy="946206"/>
          </a:xfrm>
          <a:custGeom>
            <a:avLst/>
            <a:gdLst/>
            <a:ahLst/>
            <a:cxnLst/>
            <a:rect l="l" t="t" r="r" b="b"/>
            <a:pathLst>
              <a:path w="1507048" h="1892412">
                <a:moveTo>
                  <a:pt x="0" y="0"/>
                </a:moveTo>
                <a:lnTo>
                  <a:pt x="1507048" y="0"/>
                </a:lnTo>
                <a:lnTo>
                  <a:pt x="1507048" y="1892412"/>
                </a:lnTo>
                <a:lnTo>
                  <a:pt x="0" y="18924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flipH="1">
            <a:off x="8177645" y="1026283"/>
            <a:ext cx="753524" cy="946206"/>
          </a:xfrm>
          <a:custGeom>
            <a:avLst/>
            <a:gdLst/>
            <a:ahLst/>
            <a:cxnLst/>
            <a:rect l="l" t="t" r="r" b="b"/>
            <a:pathLst>
              <a:path w="1507048" h="1892412">
                <a:moveTo>
                  <a:pt x="1507049" y="0"/>
                </a:moveTo>
                <a:lnTo>
                  <a:pt x="0" y="0"/>
                </a:lnTo>
                <a:lnTo>
                  <a:pt x="0" y="1892412"/>
                </a:lnTo>
                <a:lnTo>
                  <a:pt x="1507049" y="1892412"/>
                </a:lnTo>
                <a:lnTo>
                  <a:pt x="1507049"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rot="-522364">
            <a:off x="380461" y="1198221"/>
            <a:ext cx="733996" cy="947648"/>
          </a:xfrm>
          <a:custGeom>
            <a:avLst/>
            <a:gdLst/>
            <a:ahLst/>
            <a:cxnLst/>
            <a:rect l="l" t="t" r="r" b="b"/>
            <a:pathLst>
              <a:path w="1467992" h="1895295">
                <a:moveTo>
                  <a:pt x="0" y="0"/>
                </a:moveTo>
                <a:lnTo>
                  <a:pt x="1467991" y="0"/>
                </a:lnTo>
                <a:lnTo>
                  <a:pt x="1467991" y="1895294"/>
                </a:lnTo>
                <a:lnTo>
                  <a:pt x="0" y="189529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11587" y="4349676"/>
            <a:ext cx="402764" cy="743356"/>
          </a:xfrm>
          <a:custGeom>
            <a:avLst/>
            <a:gdLst/>
            <a:ahLst/>
            <a:cxnLst/>
            <a:rect l="l" t="t" r="r" b="b"/>
            <a:pathLst>
              <a:path w="805527" h="1486711">
                <a:moveTo>
                  <a:pt x="0" y="0"/>
                </a:moveTo>
                <a:lnTo>
                  <a:pt x="805527" y="0"/>
                </a:lnTo>
                <a:lnTo>
                  <a:pt x="805527" y="1486711"/>
                </a:lnTo>
                <a:lnTo>
                  <a:pt x="0" y="14867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3" name="Freeform 23"/>
          <p:cNvSpPr/>
          <p:nvPr/>
        </p:nvSpPr>
        <p:spPr>
          <a:xfrm flipH="1" flipV="1">
            <a:off x="1138829" y="5335257"/>
            <a:ext cx="402764" cy="743356"/>
          </a:xfrm>
          <a:custGeom>
            <a:avLst/>
            <a:gdLst/>
            <a:ahLst/>
            <a:cxnLst/>
            <a:rect l="l" t="t" r="r" b="b"/>
            <a:pathLst>
              <a:path w="805527" h="1486711">
                <a:moveTo>
                  <a:pt x="805527" y="1486711"/>
                </a:moveTo>
                <a:lnTo>
                  <a:pt x="0" y="1486711"/>
                </a:lnTo>
                <a:lnTo>
                  <a:pt x="0" y="0"/>
                </a:lnTo>
                <a:lnTo>
                  <a:pt x="805527" y="0"/>
                </a:lnTo>
                <a:lnTo>
                  <a:pt x="805527" y="1486711"/>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4" name="Freeform 24"/>
          <p:cNvSpPr/>
          <p:nvPr/>
        </p:nvSpPr>
        <p:spPr>
          <a:xfrm>
            <a:off x="8576139" y="1972489"/>
            <a:ext cx="402764" cy="743356"/>
          </a:xfrm>
          <a:custGeom>
            <a:avLst/>
            <a:gdLst/>
            <a:ahLst/>
            <a:cxnLst/>
            <a:rect l="l" t="t" r="r" b="b"/>
            <a:pathLst>
              <a:path w="805527" h="1486711">
                <a:moveTo>
                  <a:pt x="0" y="0"/>
                </a:moveTo>
                <a:lnTo>
                  <a:pt x="805527" y="0"/>
                </a:lnTo>
                <a:lnTo>
                  <a:pt x="805527" y="1486711"/>
                </a:lnTo>
                <a:lnTo>
                  <a:pt x="0" y="14867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5" name="Freeform 25"/>
          <p:cNvSpPr/>
          <p:nvPr/>
        </p:nvSpPr>
        <p:spPr>
          <a:xfrm>
            <a:off x="7582416" y="806843"/>
            <a:ext cx="402764" cy="743356"/>
          </a:xfrm>
          <a:custGeom>
            <a:avLst/>
            <a:gdLst/>
            <a:ahLst/>
            <a:cxnLst/>
            <a:rect l="l" t="t" r="r" b="b"/>
            <a:pathLst>
              <a:path w="805527" h="1486711">
                <a:moveTo>
                  <a:pt x="0" y="0"/>
                </a:moveTo>
                <a:lnTo>
                  <a:pt x="805527" y="0"/>
                </a:lnTo>
                <a:lnTo>
                  <a:pt x="805527" y="1486711"/>
                </a:lnTo>
                <a:lnTo>
                  <a:pt x="0" y="14867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Freeform 3">
            <a:extLst>
              <a:ext uri="{FF2B5EF4-FFF2-40B4-BE49-F238E27FC236}">
                <a16:creationId xmlns:a16="http://schemas.microsoft.com/office/drawing/2014/main" id="{97C0BEC8-9F10-8746-480B-482260672E72}"/>
              </a:ext>
            </a:extLst>
          </p:cNvPr>
          <p:cNvSpPr/>
          <p:nvPr/>
        </p:nvSpPr>
        <p:spPr>
          <a:xfrm>
            <a:off x="2065774" y="806843"/>
            <a:ext cx="4794333" cy="4896704"/>
          </a:xfrm>
          <a:custGeom>
            <a:avLst/>
            <a:gdLst/>
            <a:ahLst/>
            <a:cxnLst/>
            <a:rect l="l" t="t" r="r" b="b"/>
            <a:pathLst>
              <a:path w="3982784" h="4114800">
                <a:moveTo>
                  <a:pt x="0" y="0"/>
                </a:moveTo>
                <a:lnTo>
                  <a:pt x="3982784" y="0"/>
                </a:lnTo>
                <a:lnTo>
                  <a:pt x="3982784"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7" name="مربع نص 26">
            <a:extLst>
              <a:ext uri="{FF2B5EF4-FFF2-40B4-BE49-F238E27FC236}">
                <a16:creationId xmlns:a16="http://schemas.microsoft.com/office/drawing/2014/main" id="{489DEB24-9A57-00E6-8BE5-50C03AEE5E1A}"/>
              </a:ext>
            </a:extLst>
          </p:cNvPr>
          <p:cNvSpPr txBox="1"/>
          <p:nvPr/>
        </p:nvSpPr>
        <p:spPr>
          <a:xfrm>
            <a:off x="2202487" y="2195961"/>
            <a:ext cx="3674143" cy="2308324"/>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7200" b="1" i="0" u="none" strike="noStrike" kern="1200" cap="none" spc="50" normalizeH="0" baseline="0" noProof="0" dirty="0">
                <a:ln w="9525" cmpd="sng">
                  <a:solidFill>
                    <a:srgbClr val="990000"/>
                  </a:solidFill>
                  <a:prstDash val="solid"/>
                </a:ln>
                <a:solidFill>
                  <a:sysClr val="windowText" lastClr="000000"/>
                </a:solidFill>
                <a:effectLst>
                  <a:glow rad="38100">
                    <a:srgbClr val="4472C4">
                      <a:alpha val="40000"/>
                    </a:srgbClr>
                  </a:glow>
                </a:effectLst>
                <a:uLnTx/>
                <a:uFillTx/>
                <a:latin typeface="Traditional Arabic" panose="02020603050405020304" pitchFamily="18" charset="-78"/>
                <a:ea typeface="+mn-ea"/>
                <a:cs typeface="Traditional Arabic" panose="02020603050405020304" pitchFamily="18" charset="-78"/>
              </a:rPr>
              <a:t>نشاطات مقترحة</a:t>
            </a:r>
            <a:endParaRPr kumimoji="0" lang="en-US" sz="7200" b="1" i="0" u="none" strike="noStrike" kern="1200" cap="none" spc="50" normalizeH="0" baseline="0" noProof="0" dirty="0">
              <a:ln w="9525" cmpd="sng">
                <a:solidFill>
                  <a:srgbClr val="990000"/>
                </a:solidFill>
                <a:prstDash val="solid"/>
              </a:ln>
              <a:solidFill>
                <a:sysClr val="windowText" lastClr="000000"/>
              </a:solidFill>
              <a:effectLst>
                <a:glow rad="38100">
                  <a:srgbClr val="4472C4">
                    <a:alpha val="40000"/>
                  </a:srgbClr>
                </a:glo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 calcmode="lin" valueType="num">
                                      <p:cBhvr additive="base">
                                        <p:cTn id="7"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84ABE7AB-33D6-3455-C641-B5963A8600F8}"/>
              </a:ext>
            </a:extLst>
          </p:cNvPr>
          <p:cNvSpPr txBox="1"/>
          <p:nvPr/>
        </p:nvSpPr>
        <p:spPr>
          <a:xfrm>
            <a:off x="1835696" y="2151727"/>
            <a:ext cx="5616624" cy="2554545"/>
          </a:xfrm>
          <a:prstGeom prst="rect">
            <a:avLst/>
          </a:prstGeom>
          <a:noFill/>
          <a:ln>
            <a:noFill/>
          </a:ln>
        </p:spPr>
        <p:txBody>
          <a:bodyPr wrap="square">
            <a:spAutoFit/>
          </a:bodyPr>
          <a:lstStyle/>
          <a:p>
            <a:r>
              <a:rPr lang="ar-EG" sz="3200" b="1" dirty="0">
                <a:solidFill>
                  <a:srgbClr val="05767B"/>
                </a:solidFill>
              </a:rPr>
              <a:t>هناك الكثير من الجهات والمؤسسات الحكومية والخاصة التي تمارس عملية الرقابة في قطاعات متعددة</a:t>
            </a:r>
            <a:endParaRPr lang="ar-EG" sz="5400" b="1" dirty="0">
              <a:solidFill>
                <a:srgbClr val="05767B"/>
              </a:solidFill>
            </a:endParaRPr>
          </a:p>
          <a:p>
            <a:r>
              <a:rPr lang="ar-EG" sz="3200" b="1" dirty="0">
                <a:solidFill>
                  <a:srgbClr val="05767B"/>
                </a:solidFill>
              </a:rPr>
              <a:t>في المجتمع، زر أحد الجهات واكتب تقريرا عنها بالتعاون مع زملائك.</a:t>
            </a:r>
            <a:endParaRPr lang="ar-EG" sz="5400" b="1" dirty="0">
              <a:solidFill>
                <a:srgbClr val="05767B"/>
              </a:solidFill>
            </a:endParaRPr>
          </a:p>
        </p:txBody>
      </p:sp>
    </p:spTree>
    <p:extLst>
      <p:ext uri="{BB962C8B-B14F-4D97-AF65-F5344CB8AC3E}">
        <p14:creationId xmlns:p14="http://schemas.microsoft.com/office/powerpoint/2010/main" val="2052739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557213" y="0"/>
            <a:ext cx="10258425" cy="6858000"/>
            <a:chOff x="0" y="0"/>
            <a:chExt cx="27355800"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sp>
          <p:nvSpPr>
            <p:cNvPr id="4" name="Freeform 4"/>
            <p:cNvSpPr/>
            <p:nvPr/>
          </p:nvSpPr>
          <p:spPr>
            <a:xfrm>
              <a:off x="1363980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sp>
      </p:grpSp>
      <p:sp>
        <p:nvSpPr>
          <p:cNvPr id="7" name="Freeform 7"/>
          <p:cNvSpPr/>
          <p:nvPr/>
        </p:nvSpPr>
        <p:spPr>
          <a:xfrm flipV="1">
            <a:off x="1354913" y="4061065"/>
            <a:ext cx="2362743" cy="628992"/>
          </a:xfrm>
          <a:custGeom>
            <a:avLst/>
            <a:gdLst/>
            <a:ahLst/>
            <a:cxnLst/>
            <a:rect l="l" t="t" r="r" b="b"/>
            <a:pathLst>
              <a:path w="2334482" h="1281843">
                <a:moveTo>
                  <a:pt x="0" y="0"/>
                </a:moveTo>
                <a:lnTo>
                  <a:pt x="2334482" y="0"/>
                </a:lnTo>
                <a:lnTo>
                  <a:pt x="2334482" y="1281843"/>
                </a:lnTo>
                <a:lnTo>
                  <a:pt x="0" y="12818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flipH="1" flipV="1">
            <a:off x="4932040" y="3782630"/>
            <a:ext cx="2362743" cy="628992"/>
          </a:xfrm>
          <a:custGeom>
            <a:avLst/>
            <a:gdLst/>
            <a:ahLst/>
            <a:cxnLst/>
            <a:rect l="l" t="t" r="r" b="b"/>
            <a:pathLst>
              <a:path w="2334482" h="1281843">
                <a:moveTo>
                  <a:pt x="2334482" y="0"/>
                </a:moveTo>
                <a:lnTo>
                  <a:pt x="0" y="0"/>
                </a:lnTo>
                <a:lnTo>
                  <a:pt x="0" y="1281843"/>
                </a:lnTo>
                <a:lnTo>
                  <a:pt x="2334482" y="1281843"/>
                </a:lnTo>
                <a:lnTo>
                  <a:pt x="2334482"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flipV="1">
            <a:off x="1184765" y="4266615"/>
            <a:ext cx="1090536" cy="516221"/>
          </a:xfrm>
          <a:custGeom>
            <a:avLst/>
            <a:gdLst/>
            <a:ahLst/>
            <a:cxnLst/>
            <a:rect l="l" t="t" r="r" b="b"/>
            <a:pathLst>
              <a:path w="1077491" h="1052023">
                <a:moveTo>
                  <a:pt x="0" y="0"/>
                </a:moveTo>
                <a:lnTo>
                  <a:pt x="1077491" y="0"/>
                </a:lnTo>
                <a:lnTo>
                  <a:pt x="1077491"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flipV="1">
            <a:off x="5515661" y="4003609"/>
            <a:ext cx="1090536" cy="516221"/>
          </a:xfrm>
          <a:custGeom>
            <a:avLst/>
            <a:gdLst/>
            <a:ahLst/>
            <a:cxnLst/>
            <a:rect l="l" t="t" r="r" b="b"/>
            <a:pathLst>
              <a:path w="1077491" h="1052023">
                <a:moveTo>
                  <a:pt x="0" y="0"/>
                </a:moveTo>
                <a:lnTo>
                  <a:pt x="1077491" y="0"/>
                </a:lnTo>
                <a:lnTo>
                  <a:pt x="1077491" y="1052023"/>
                </a:lnTo>
                <a:lnTo>
                  <a:pt x="0" y="10520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flipV="1">
            <a:off x="2719626" y="3395694"/>
            <a:ext cx="4063548" cy="383276"/>
          </a:xfrm>
          <a:custGeom>
            <a:avLst/>
            <a:gdLst/>
            <a:ahLst/>
            <a:cxnLst/>
            <a:rect l="l" t="t" r="r" b="b"/>
            <a:pathLst>
              <a:path w="4014943" h="781089">
                <a:moveTo>
                  <a:pt x="0" y="0"/>
                </a:moveTo>
                <a:lnTo>
                  <a:pt x="4014943" y="0"/>
                </a:lnTo>
                <a:lnTo>
                  <a:pt x="4014943" y="781089"/>
                </a:lnTo>
                <a:lnTo>
                  <a:pt x="0" y="78108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مربع نص 15">
            <a:extLst>
              <a:ext uri="{FF2B5EF4-FFF2-40B4-BE49-F238E27FC236}">
                <a16:creationId xmlns:a16="http://schemas.microsoft.com/office/drawing/2014/main" id="{41D1D49B-9238-4EAD-0DA9-160A41BC571E}"/>
              </a:ext>
            </a:extLst>
          </p:cNvPr>
          <p:cNvSpPr txBox="1"/>
          <p:nvPr/>
        </p:nvSpPr>
        <p:spPr>
          <a:xfrm>
            <a:off x="3412126" y="1840201"/>
            <a:ext cx="2490129" cy="132343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a:noFill/>
                </a:ln>
                <a:solidFill>
                  <a:srgbClr val="A674AB"/>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8000" b="1" i="0" u="none" strike="noStrike" kern="1200" cap="none" spc="0" normalizeH="0" baseline="0" noProof="0" dirty="0">
              <a:ln>
                <a:noFill/>
              </a:ln>
              <a:solidFill>
                <a:srgbClr val="A674AB"/>
              </a:solidFill>
              <a:effectLst/>
              <a:uLnTx/>
              <a:uFillTx/>
              <a:latin typeface="Traditional Arabic" panose="02020603050405020304" pitchFamily="18" charset="-78"/>
              <a:ea typeface="+mn-ea"/>
              <a:cs typeface="Traditional Arabic" panose="02020603050405020304" pitchFamily="18" charset="-78"/>
            </a:endParaRPr>
          </a:p>
        </p:txBody>
      </p:sp>
      <p:pic>
        <p:nvPicPr>
          <p:cNvPr id="17" name="Picture 4">
            <a:extLst>
              <a:ext uri="{FF2B5EF4-FFF2-40B4-BE49-F238E27FC236}">
                <a16:creationId xmlns:a16="http://schemas.microsoft.com/office/drawing/2014/main" id="{2381F5E6-F668-5334-BC12-EB5616E19E42}"/>
              </a:ext>
            </a:extLst>
          </p:cNvPr>
          <p:cNvPicPr>
            <a:picLocks noChangeAspect="1"/>
          </p:cNvPicPr>
          <p:nvPr/>
        </p:nvPicPr>
        <p:blipFill>
          <a:blip r:embed="rId10"/>
          <a:srcRect/>
          <a:stretch>
            <a:fillRect/>
          </a:stretch>
        </p:blipFill>
        <p:spPr>
          <a:xfrm>
            <a:off x="3742652" y="4411622"/>
            <a:ext cx="2017495" cy="19055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anim calcmode="lin" valueType="num">
                                      <p:cBhvr>
                                        <p:cTn id="8" dur="2000" fill="hold"/>
                                        <p:tgtEl>
                                          <p:spTgt spid="16"/>
                                        </p:tgtEl>
                                        <p:attrNameLst>
                                          <p:attrName>ppt_w</p:attrName>
                                        </p:attrNameLst>
                                      </p:cBhvr>
                                      <p:tavLst>
                                        <p:tav tm="0" fmla="#ppt_w*sin(2.5*pi*$)">
                                          <p:val>
                                            <p:fltVal val="0"/>
                                          </p:val>
                                        </p:tav>
                                        <p:tav tm="100000">
                                          <p:val>
                                            <p:fltVal val="1"/>
                                          </p:val>
                                        </p:tav>
                                      </p:tavLst>
                                    </p:anim>
                                    <p:anim calcmode="lin" valueType="num">
                                      <p:cBhvr>
                                        <p:cTn id="9" dur="20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C6222D6-E65E-2652-CFC8-ACE54B28AE47}"/>
              </a:ext>
            </a:extLst>
          </p:cNvPr>
          <p:cNvPicPr>
            <a:picLocks noChangeAspect="1"/>
          </p:cNvPicPr>
          <p:nvPr/>
        </p:nvPicPr>
        <p:blipFill>
          <a:blip r:embed="rId2"/>
          <a:srcRect/>
          <a:stretch>
            <a:fillRect/>
          </a:stretch>
        </p:blipFill>
        <p:spPr>
          <a:xfrm>
            <a:off x="2051720" y="2304408"/>
            <a:ext cx="5727824" cy="2249183"/>
          </a:xfrm>
          <a:prstGeom prst="rect">
            <a:avLst/>
          </a:prstGeom>
        </p:spPr>
      </p:pic>
      <p:sp>
        <p:nvSpPr>
          <p:cNvPr id="5" name="مربع نص 4">
            <a:extLst>
              <a:ext uri="{FF2B5EF4-FFF2-40B4-BE49-F238E27FC236}">
                <a16:creationId xmlns:a16="http://schemas.microsoft.com/office/drawing/2014/main" id="{2E4C4374-45CB-4E68-98F7-979E4B334383}"/>
              </a:ext>
            </a:extLst>
          </p:cNvPr>
          <p:cNvSpPr txBox="1"/>
          <p:nvPr/>
        </p:nvSpPr>
        <p:spPr>
          <a:xfrm>
            <a:off x="2286000" y="1628800"/>
            <a:ext cx="4572000" cy="3972104"/>
          </a:xfrm>
          <a:prstGeom prst="star24">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4400" b="1" i="0" u="none" strike="noStrike" kern="1200" cap="none" spc="0" normalizeH="0" baseline="0" noProof="0" dirty="0">
                <a:ln>
                  <a:noFill/>
                </a:ln>
                <a:solidFill>
                  <a:srgbClr val="B13800"/>
                </a:solidFill>
                <a:effectLst/>
                <a:uLnTx/>
                <a:uFillTx/>
                <a:latin typeface="Arial" panose="020B0604020202020204" pitchFamily="34" charset="0"/>
                <a:ea typeface="+mn-ea"/>
                <a:cs typeface="Traditional Arabic"/>
              </a:rPr>
              <a:t>أجب عن الأسئلة الآتية:</a:t>
            </a:r>
            <a:endParaRPr kumimoji="0" lang="ar-EG" sz="4400" b="0"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2026551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5"/>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22E8B9-50B9-B1F1-C133-3527D49E9EBD}"/>
              </a:ext>
            </a:extLst>
          </p:cNvPr>
          <p:cNvPicPr>
            <a:picLocks noChangeAspect="1"/>
          </p:cNvPicPr>
          <p:nvPr/>
        </p:nvPicPr>
        <p:blipFill>
          <a:blip r:embed="rId2"/>
          <a:srcRect/>
          <a:stretch>
            <a:fillRect/>
          </a:stretch>
        </p:blipFill>
        <p:spPr>
          <a:xfrm>
            <a:off x="2339752" y="1096718"/>
            <a:ext cx="5727824" cy="2249183"/>
          </a:xfrm>
          <a:prstGeom prst="rect">
            <a:avLst/>
          </a:prstGeom>
        </p:spPr>
      </p:pic>
      <p:sp>
        <p:nvSpPr>
          <p:cNvPr id="5" name="مربع نص 4">
            <a:extLst>
              <a:ext uri="{FF2B5EF4-FFF2-40B4-BE49-F238E27FC236}">
                <a16:creationId xmlns:a16="http://schemas.microsoft.com/office/drawing/2014/main" id="{771978F3-74AD-5DF9-6D1B-ACD83A8E3AEB}"/>
              </a:ext>
            </a:extLst>
          </p:cNvPr>
          <p:cNvSpPr txBox="1"/>
          <p:nvPr/>
        </p:nvSpPr>
        <p:spPr>
          <a:xfrm>
            <a:off x="2339752" y="1916832"/>
            <a:ext cx="4464496" cy="1838801"/>
          </a:xfrm>
          <a:prstGeom prst="downArrowCallout">
            <a:avLst/>
          </a:prstGeom>
          <a:noFill/>
          <a:ln>
            <a:noFill/>
          </a:ln>
          <a:effectLst/>
        </p:spPr>
        <p:txBody>
          <a:bodyPr wrap="square">
            <a:spAutoFit/>
          </a:bodyPr>
          <a:lstStyle/>
          <a:p>
            <a:r>
              <a:rPr lang="ar-EG" sz="3600" b="1" dirty="0"/>
              <a:t>عدد بعض الأمثلة على الرقابة الداخلية والخارجية.</a:t>
            </a:r>
            <a:endParaRPr lang="ar-EG" sz="5400" b="1" dirty="0"/>
          </a:p>
        </p:txBody>
      </p:sp>
      <p:sp>
        <p:nvSpPr>
          <p:cNvPr id="2" name="مربع نص 1">
            <a:extLst>
              <a:ext uri="{FF2B5EF4-FFF2-40B4-BE49-F238E27FC236}">
                <a16:creationId xmlns:a16="http://schemas.microsoft.com/office/drawing/2014/main" id="{0733A882-2244-06AB-335A-DF9D7EFA60C2}"/>
              </a:ext>
            </a:extLst>
          </p:cNvPr>
          <p:cNvSpPr txBox="1"/>
          <p:nvPr/>
        </p:nvSpPr>
        <p:spPr>
          <a:xfrm>
            <a:off x="1403648" y="3667806"/>
            <a:ext cx="6975648" cy="1815882"/>
          </a:xfrm>
          <a:prstGeom prst="rect">
            <a:avLst/>
          </a:prstGeom>
          <a:noFill/>
        </p:spPr>
        <p:txBody>
          <a:bodyPr wrap="square" rtlCol="1">
            <a:spAutoFit/>
          </a:bodyPr>
          <a:lstStyle/>
          <a:p>
            <a:pPr marL="285750" indent="-285750">
              <a:buFont typeface="Arial" panose="020B0604020202020204" pitchFamily="34" charset="0"/>
              <a:buChar char="•"/>
            </a:pPr>
            <a:r>
              <a:rPr lang="ar-EG" sz="2800" b="1" dirty="0">
                <a:solidFill>
                  <a:srgbClr val="FF0000"/>
                </a:solidFill>
              </a:rPr>
              <a:t>الرقابة الداخلية: إدارة المدرسة- اللجان الداخلية- التقييم الداخلي</a:t>
            </a:r>
          </a:p>
          <a:p>
            <a:pPr marL="285750" indent="-285750">
              <a:buFont typeface="Arial" panose="020B0604020202020204" pitchFamily="34" charset="0"/>
              <a:buChar char="•"/>
            </a:pPr>
            <a:r>
              <a:rPr lang="ar-EG" sz="2800" b="1" dirty="0">
                <a:solidFill>
                  <a:srgbClr val="FF0000"/>
                </a:solidFill>
              </a:rPr>
              <a:t>الرقابة الخارجية: وزارة التعليم – هيئات الاعتماد والتقييم – المجتمع وأولياء الأمور</a:t>
            </a:r>
          </a:p>
        </p:txBody>
      </p:sp>
    </p:spTree>
    <p:extLst>
      <p:ext uri="{BB962C8B-B14F-4D97-AF65-F5344CB8AC3E}">
        <p14:creationId xmlns:p14="http://schemas.microsoft.com/office/powerpoint/2010/main" val="689500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6A78EA-A175-1D56-F0F4-B94B57E381D4}"/>
              </a:ext>
            </a:extLst>
          </p:cNvPr>
          <p:cNvPicPr>
            <a:picLocks noChangeAspect="1"/>
          </p:cNvPicPr>
          <p:nvPr/>
        </p:nvPicPr>
        <p:blipFill>
          <a:blip r:embed="rId2"/>
          <a:srcRect/>
          <a:stretch>
            <a:fillRect/>
          </a:stretch>
        </p:blipFill>
        <p:spPr>
          <a:xfrm>
            <a:off x="2411760" y="1321246"/>
            <a:ext cx="5727824" cy="2249183"/>
          </a:xfrm>
          <a:prstGeom prst="rect">
            <a:avLst/>
          </a:prstGeom>
        </p:spPr>
      </p:pic>
      <p:sp>
        <p:nvSpPr>
          <p:cNvPr id="5" name="مربع نص 4">
            <a:extLst>
              <a:ext uri="{FF2B5EF4-FFF2-40B4-BE49-F238E27FC236}">
                <a16:creationId xmlns:a16="http://schemas.microsoft.com/office/drawing/2014/main" id="{771978F3-74AD-5DF9-6D1B-ACD83A8E3AEB}"/>
              </a:ext>
            </a:extLst>
          </p:cNvPr>
          <p:cNvSpPr txBox="1"/>
          <p:nvPr/>
        </p:nvSpPr>
        <p:spPr>
          <a:xfrm>
            <a:off x="2231740" y="1722809"/>
            <a:ext cx="4680520" cy="2404586"/>
          </a:xfrm>
          <a:prstGeom prst="downArrowCallout">
            <a:avLst/>
          </a:prstGeom>
          <a:noFill/>
          <a:ln>
            <a:noFill/>
          </a:ln>
          <a:effectLst/>
        </p:spPr>
        <p:txBody>
          <a:bodyPr wrap="square">
            <a:spAutoFit/>
          </a:bodyPr>
          <a:lstStyle/>
          <a:p>
            <a:r>
              <a:rPr lang="ar-EG" sz="3200" b="1" dirty="0"/>
              <a:t>تحدث عن أهمية وجود أجهزة رقابية خارجية تراقب عمل المنظمات والشركات الحكومية والخاصة.</a:t>
            </a:r>
            <a:endParaRPr lang="ar-EG" sz="4800" b="1" dirty="0"/>
          </a:p>
        </p:txBody>
      </p:sp>
      <p:sp>
        <p:nvSpPr>
          <p:cNvPr id="2" name="مربع نص 1">
            <a:extLst>
              <a:ext uri="{FF2B5EF4-FFF2-40B4-BE49-F238E27FC236}">
                <a16:creationId xmlns:a16="http://schemas.microsoft.com/office/drawing/2014/main" id="{E47F5A79-6867-E6BB-2B18-E8DBEC90F569}"/>
              </a:ext>
            </a:extLst>
          </p:cNvPr>
          <p:cNvSpPr txBox="1"/>
          <p:nvPr/>
        </p:nvSpPr>
        <p:spPr>
          <a:xfrm>
            <a:off x="1399084" y="3932898"/>
            <a:ext cx="6975648" cy="1384995"/>
          </a:xfrm>
          <a:prstGeom prst="rect">
            <a:avLst/>
          </a:prstGeom>
          <a:noFill/>
        </p:spPr>
        <p:txBody>
          <a:bodyPr wrap="square" rtlCol="1">
            <a:spAutoFit/>
          </a:bodyPr>
          <a:lstStyle/>
          <a:p>
            <a:pPr marL="285750" indent="-285750">
              <a:buFont typeface="Arial" panose="020B0604020202020204" pitchFamily="34" charset="0"/>
              <a:buChar char="•"/>
            </a:pPr>
            <a:r>
              <a:rPr lang="ar-EG" sz="2800" b="1" dirty="0">
                <a:solidFill>
                  <a:srgbClr val="FF0000"/>
                </a:solidFill>
              </a:rPr>
              <a:t>تعزيز الشفافية والمساءلة – منع الفساد والاحتيال – تحقيق التوازن والعدالة – تعزيز والتحسين المستمر- حماية المصالح العامة وحقوق المستهلكين</a:t>
            </a:r>
          </a:p>
        </p:txBody>
      </p:sp>
    </p:spTree>
    <p:extLst>
      <p:ext uri="{BB962C8B-B14F-4D97-AF65-F5344CB8AC3E}">
        <p14:creationId xmlns:p14="http://schemas.microsoft.com/office/powerpoint/2010/main" val="3579381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771978F3-74AD-5DF9-6D1B-ACD83A8E3AEB}"/>
              </a:ext>
            </a:extLst>
          </p:cNvPr>
          <p:cNvSpPr txBox="1"/>
          <p:nvPr/>
        </p:nvSpPr>
        <p:spPr>
          <a:xfrm>
            <a:off x="971600" y="188640"/>
            <a:ext cx="7488832" cy="895826"/>
          </a:xfrm>
          <a:prstGeom prst="downArrowCallout">
            <a:avLst/>
          </a:prstGeom>
          <a:noFill/>
          <a:ln>
            <a:noFill/>
          </a:ln>
          <a:effectLst/>
        </p:spPr>
        <p:txBody>
          <a:bodyPr wrap="square">
            <a:spAutoFit/>
          </a:bodyPr>
          <a:lstStyle/>
          <a:p>
            <a:r>
              <a:rPr lang="ar-EG" sz="3200" b="1" dirty="0"/>
              <a:t>حدد أنواع الرقابة حسب الأسس المختلفة للرقابة في الأمثلة الآتية:</a:t>
            </a:r>
            <a:endParaRPr lang="ar-EG" sz="4800" b="1" dirty="0"/>
          </a:p>
        </p:txBody>
      </p:sp>
      <p:graphicFrame>
        <p:nvGraphicFramePr>
          <p:cNvPr id="3" name="جدول 3">
            <a:extLst>
              <a:ext uri="{FF2B5EF4-FFF2-40B4-BE49-F238E27FC236}">
                <a16:creationId xmlns:a16="http://schemas.microsoft.com/office/drawing/2014/main" id="{A1BA39CF-90E0-360A-BF00-5A36695C1D6D}"/>
              </a:ext>
            </a:extLst>
          </p:cNvPr>
          <p:cNvGraphicFramePr>
            <a:graphicFrameLocks noGrp="1"/>
          </p:cNvGraphicFramePr>
          <p:nvPr>
            <p:extLst>
              <p:ext uri="{D42A27DB-BD31-4B8C-83A1-F6EECF244321}">
                <p14:modId xmlns:p14="http://schemas.microsoft.com/office/powerpoint/2010/main" val="3052014806"/>
              </p:ext>
            </p:extLst>
          </p:nvPr>
        </p:nvGraphicFramePr>
        <p:xfrm>
          <a:off x="611560" y="1073462"/>
          <a:ext cx="7920880" cy="4408265"/>
        </p:xfrm>
        <a:graphic>
          <a:graphicData uri="http://schemas.openxmlformats.org/drawingml/2006/table">
            <a:tbl>
              <a:tblPr firstRow="1" bandRow="1">
                <a:tableStyleId>{00A15C55-8517-42AA-B614-E9B94910E393}</a:tableStyleId>
              </a:tblPr>
              <a:tblGrid>
                <a:gridCol w="1980220">
                  <a:extLst>
                    <a:ext uri="{9D8B030D-6E8A-4147-A177-3AD203B41FA5}">
                      <a16:colId xmlns:a16="http://schemas.microsoft.com/office/drawing/2014/main" val="2231816108"/>
                    </a:ext>
                  </a:extLst>
                </a:gridCol>
                <a:gridCol w="1980220">
                  <a:extLst>
                    <a:ext uri="{9D8B030D-6E8A-4147-A177-3AD203B41FA5}">
                      <a16:colId xmlns:a16="http://schemas.microsoft.com/office/drawing/2014/main" val="4216676372"/>
                    </a:ext>
                  </a:extLst>
                </a:gridCol>
                <a:gridCol w="1980220">
                  <a:extLst>
                    <a:ext uri="{9D8B030D-6E8A-4147-A177-3AD203B41FA5}">
                      <a16:colId xmlns:a16="http://schemas.microsoft.com/office/drawing/2014/main" val="2318821006"/>
                    </a:ext>
                  </a:extLst>
                </a:gridCol>
                <a:gridCol w="1980220">
                  <a:extLst>
                    <a:ext uri="{9D8B030D-6E8A-4147-A177-3AD203B41FA5}">
                      <a16:colId xmlns:a16="http://schemas.microsoft.com/office/drawing/2014/main" val="1728343508"/>
                    </a:ext>
                  </a:extLst>
                </a:gridCol>
              </a:tblGrid>
              <a:tr h="881653">
                <a:tc>
                  <a:txBody>
                    <a:bodyPr/>
                    <a:lstStyle/>
                    <a:p>
                      <a:pPr algn="ctr"/>
                      <a:r>
                        <a:rPr lang="ar-EG" sz="2400" dirty="0"/>
                        <a:t>حسب الجهة</a:t>
                      </a:r>
                      <a:endParaRPr lang="en-US" sz="2400" dirty="0"/>
                    </a:p>
                  </a:txBody>
                  <a:tcPr/>
                </a:tc>
                <a:tc>
                  <a:txBody>
                    <a:bodyPr/>
                    <a:lstStyle/>
                    <a:p>
                      <a:pPr algn="ctr"/>
                      <a:r>
                        <a:rPr lang="ar-EG" sz="2400" dirty="0"/>
                        <a:t>حسب الزمن</a:t>
                      </a:r>
                      <a:endParaRPr lang="en-US" sz="2400" dirty="0"/>
                    </a:p>
                  </a:txBody>
                  <a:tcPr/>
                </a:tc>
                <a:tc>
                  <a:txBody>
                    <a:bodyPr/>
                    <a:lstStyle/>
                    <a:p>
                      <a:pPr algn="ctr"/>
                      <a:r>
                        <a:rPr lang="ar-EG" sz="2400" dirty="0"/>
                        <a:t>حسب موقعها من الأداء</a:t>
                      </a:r>
                      <a:endParaRPr lang="en-US" sz="2400" dirty="0"/>
                    </a:p>
                  </a:txBody>
                  <a:tcPr/>
                </a:tc>
                <a:tc>
                  <a:txBody>
                    <a:bodyPr/>
                    <a:lstStyle/>
                    <a:p>
                      <a:pPr algn="ctr"/>
                      <a:r>
                        <a:rPr lang="ar-EG" sz="2400" dirty="0"/>
                        <a:t>المثال</a:t>
                      </a:r>
                      <a:endParaRPr lang="en-US" sz="2400" dirty="0"/>
                    </a:p>
                  </a:txBody>
                  <a:tcPr/>
                </a:tc>
                <a:extLst>
                  <a:ext uri="{0D108BD9-81ED-4DB2-BD59-A6C34878D82A}">
                    <a16:rowId xmlns:a16="http://schemas.microsoft.com/office/drawing/2014/main" val="2862557071"/>
                  </a:ext>
                </a:extLst>
              </a:tr>
              <a:tr h="881653">
                <a:tc>
                  <a:txBody>
                    <a:bodyPr/>
                    <a:lstStyle/>
                    <a:p>
                      <a:pPr algn="ctr"/>
                      <a:endParaRPr lang="en-US" sz="2400"/>
                    </a:p>
                  </a:txBody>
                  <a:tcPr/>
                </a:tc>
                <a:tc>
                  <a:txBody>
                    <a:bodyPr/>
                    <a:lstStyle/>
                    <a:p>
                      <a:pPr algn="ctr"/>
                      <a:endParaRPr lang="en-US" sz="2400"/>
                    </a:p>
                  </a:txBody>
                  <a:tcPr/>
                </a:tc>
                <a:tc>
                  <a:txBody>
                    <a:bodyPr/>
                    <a:lstStyle/>
                    <a:p>
                      <a:pPr algn="ctr"/>
                      <a:endParaRPr lang="en-US" sz="2400"/>
                    </a:p>
                  </a:txBody>
                  <a:tcPr/>
                </a:tc>
                <a:tc>
                  <a:txBody>
                    <a:bodyPr/>
                    <a:lstStyle/>
                    <a:p>
                      <a:pPr algn="ctr"/>
                      <a:r>
                        <a:rPr lang="ar-EG" sz="2400" b="1" dirty="0"/>
                        <a:t>الرقابة على المخزون</a:t>
                      </a:r>
                      <a:endParaRPr lang="en-US" sz="2400" b="1" dirty="0"/>
                    </a:p>
                  </a:txBody>
                  <a:tcPr/>
                </a:tc>
                <a:extLst>
                  <a:ext uri="{0D108BD9-81ED-4DB2-BD59-A6C34878D82A}">
                    <a16:rowId xmlns:a16="http://schemas.microsoft.com/office/drawing/2014/main" val="1272362128"/>
                  </a:ext>
                </a:extLst>
              </a:tr>
              <a:tr h="881653">
                <a:tc>
                  <a:txBody>
                    <a:bodyPr/>
                    <a:lstStyle/>
                    <a:p>
                      <a:pPr algn="ctr"/>
                      <a:endParaRPr lang="en-US" sz="2400"/>
                    </a:p>
                  </a:txBody>
                  <a:tcPr/>
                </a:tc>
                <a:tc>
                  <a:txBody>
                    <a:bodyPr/>
                    <a:lstStyle/>
                    <a:p>
                      <a:pPr algn="ctr"/>
                      <a:endParaRPr lang="en-US" sz="2400"/>
                    </a:p>
                  </a:txBody>
                  <a:tcPr/>
                </a:tc>
                <a:tc>
                  <a:txBody>
                    <a:bodyPr/>
                    <a:lstStyle/>
                    <a:p>
                      <a:pPr algn="ctr"/>
                      <a:endParaRPr lang="en-US" sz="2400"/>
                    </a:p>
                  </a:txBody>
                  <a:tcPr/>
                </a:tc>
                <a:tc>
                  <a:txBody>
                    <a:bodyPr/>
                    <a:lstStyle/>
                    <a:p>
                      <a:pPr algn="ctr"/>
                      <a:r>
                        <a:rPr lang="ar-EG" sz="2400" b="1" dirty="0"/>
                        <a:t>الرقابة على الفساد</a:t>
                      </a:r>
                      <a:endParaRPr lang="en-US" sz="2400" b="1" dirty="0"/>
                    </a:p>
                  </a:txBody>
                  <a:tcPr/>
                </a:tc>
                <a:extLst>
                  <a:ext uri="{0D108BD9-81ED-4DB2-BD59-A6C34878D82A}">
                    <a16:rowId xmlns:a16="http://schemas.microsoft.com/office/drawing/2014/main" val="1073473771"/>
                  </a:ext>
                </a:extLst>
              </a:tr>
              <a:tr h="881653">
                <a:tc>
                  <a:txBody>
                    <a:bodyPr/>
                    <a:lstStyle/>
                    <a:p>
                      <a:pPr algn="ctr"/>
                      <a:endParaRPr lang="en-US" sz="2400"/>
                    </a:p>
                  </a:txBody>
                  <a:tcPr/>
                </a:tc>
                <a:tc>
                  <a:txBody>
                    <a:bodyPr/>
                    <a:lstStyle/>
                    <a:p>
                      <a:pPr algn="ctr"/>
                      <a:endParaRPr lang="en-US" sz="2400"/>
                    </a:p>
                  </a:txBody>
                  <a:tcPr/>
                </a:tc>
                <a:tc>
                  <a:txBody>
                    <a:bodyPr/>
                    <a:lstStyle/>
                    <a:p>
                      <a:pPr algn="ctr"/>
                      <a:endParaRPr lang="en-US" sz="2400" dirty="0"/>
                    </a:p>
                  </a:txBody>
                  <a:tcPr/>
                </a:tc>
                <a:tc>
                  <a:txBody>
                    <a:bodyPr/>
                    <a:lstStyle/>
                    <a:p>
                      <a:pPr algn="ctr"/>
                      <a:r>
                        <a:rPr lang="ar-EG" sz="2400" b="1" dirty="0"/>
                        <a:t>اعتماد القوائم المالية</a:t>
                      </a:r>
                      <a:endParaRPr lang="en-US" sz="2400" b="1" dirty="0"/>
                    </a:p>
                  </a:txBody>
                  <a:tcPr/>
                </a:tc>
                <a:extLst>
                  <a:ext uri="{0D108BD9-81ED-4DB2-BD59-A6C34878D82A}">
                    <a16:rowId xmlns:a16="http://schemas.microsoft.com/office/drawing/2014/main" val="1230242500"/>
                  </a:ext>
                </a:extLst>
              </a:tr>
              <a:tr h="881653">
                <a:tc>
                  <a:txBody>
                    <a:bodyPr/>
                    <a:lstStyle/>
                    <a:p>
                      <a:pPr algn="ctr"/>
                      <a:endParaRPr lang="en-US" sz="2400"/>
                    </a:p>
                  </a:txBody>
                  <a:tcPr/>
                </a:tc>
                <a:tc>
                  <a:txBody>
                    <a:bodyPr/>
                    <a:lstStyle/>
                    <a:p>
                      <a:pPr algn="ctr"/>
                      <a:endParaRPr lang="en-US" sz="2400" dirty="0"/>
                    </a:p>
                  </a:txBody>
                  <a:tcPr/>
                </a:tc>
                <a:tc>
                  <a:txBody>
                    <a:bodyPr/>
                    <a:lstStyle/>
                    <a:p>
                      <a:pPr algn="ctr"/>
                      <a:endParaRPr lang="en-US" sz="2400" dirty="0"/>
                    </a:p>
                  </a:txBody>
                  <a:tcPr/>
                </a:tc>
                <a:tc>
                  <a:txBody>
                    <a:bodyPr/>
                    <a:lstStyle/>
                    <a:p>
                      <a:pPr algn="ctr"/>
                      <a:r>
                        <a:rPr lang="ar-EG" sz="2400" b="1" dirty="0"/>
                        <a:t>المراقبة على مؤشرات الأداء</a:t>
                      </a:r>
                      <a:endParaRPr lang="en-US" sz="2400" b="1" dirty="0"/>
                    </a:p>
                  </a:txBody>
                  <a:tcPr/>
                </a:tc>
                <a:extLst>
                  <a:ext uri="{0D108BD9-81ED-4DB2-BD59-A6C34878D82A}">
                    <a16:rowId xmlns:a16="http://schemas.microsoft.com/office/drawing/2014/main" val="3330819944"/>
                  </a:ext>
                </a:extLst>
              </a:tr>
            </a:tbl>
          </a:graphicData>
        </a:graphic>
      </p:graphicFrame>
      <p:sp>
        <p:nvSpPr>
          <p:cNvPr id="2" name="مربع نص 1">
            <a:extLst>
              <a:ext uri="{FF2B5EF4-FFF2-40B4-BE49-F238E27FC236}">
                <a16:creationId xmlns:a16="http://schemas.microsoft.com/office/drawing/2014/main" id="{CE551F8F-DE3F-460C-5006-E2E68FC7C7D4}"/>
              </a:ext>
            </a:extLst>
          </p:cNvPr>
          <p:cNvSpPr txBox="1"/>
          <p:nvPr/>
        </p:nvSpPr>
        <p:spPr>
          <a:xfrm>
            <a:off x="4809627" y="2172862"/>
            <a:ext cx="1359024" cy="523220"/>
          </a:xfrm>
          <a:prstGeom prst="rect">
            <a:avLst/>
          </a:prstGeom>
          <a:noFill/>
        </p:spPr>
        <p:txBody>
          <a:bodyPr wrap="square" rtlCol="1">
            <a:spAutoFit/>
          </a:bodyPr>
          <a:lstStyle/>
          <a:p>
            <a:r>
              <a:rPr lang="ar-EG" sz="2800" b="1" dirty="0">
                <a:solidFill>
                  <a:srgbClr val="FF0000"/>
                </a:solidFill>
              </a:rPr>
              <a:t>متزامنة</a:t>
            </a:r>
          </a:p>
        </p:txBody>
      </p:sp>
      <p:sp>
        <p:nvSpPr>
          <p:cNvPr id="4" name="مربع نص 3">
            <a:extLst>
              <a:ext uri="{FF2B5EF4-FFF2-40B4-BE49-F238E27FC236}">
                <a16:creationId xmlns:a16="http://schemas.microsoft.com/office/drawing/2014/main" id="{CD00138C-B033-531D-B4E7-5B7C4D4D6811}"/>
              </a:ext>
            </a:extLst>
          </p:cNvPr>
          <p:cNvSpPr txBox="1"/>
          <p:nvPr/>
        </p:nvSpPr>
        <p:spPr>
          <a:xfrm>
            <a:off x="4809627" y="3046248"/>
            <a:ext cx="1359024" cy="523220"/>
          </a:xfrm>
          <a:prstGeom prst="rect">
            <a:avLst/>
          </a:prstGeom>
          <a:noFill/>
        </p:spPr>
        <p:txBody>
          <a:bodyPr wrap="square" rtlCol="1">
            <a:spAutoFit/>
          </a:bodyPr>
          <a:lstStyle/>
          <a:p>
            <a:r>
              <a:rPr lang="ar-EG" sz="2800" b="1" dirty="0">
                <a:solidFill>
                  <a:srgbClr val="FF0000"/>
                </a:solidFill>
              </a:rPr>
              <a:t>وقائية</a:t>
            </a:r>
          </a:p>
        </p:txBody>
      </p:sp>
      <p:sp>
        <p:nvSpPr>
          <p:cNvPr id="6" name="مربع نص 5">
            <a:extLst>
              <a:ext uri="{FF2B5EF4-FFF2-40B4-BE49-F238E27FC236}">
                <a16:creationId xmlns:a16="http://schemas.microsoft.com/office/drawing/2014/main" id="{60B245E3-4194-14D4-B095-7CE4BFC5C608}"/>
              </a:ext>
            </a:extLst>
          </p:cNvPr>
          <p:cNvSpPr txBox="1"/>
          <p:nvPr/>
        </p:nvSpPr>
        <p:spPr>
          <a:xfrm>
            <a:off x="4788228" y="3919634"/>
            <a:ext cx="1359024" cy="523220"/>
          </a:xfrm>
          <a:prstGeom prst="rect">
            <a:avLst/>
          </a:prstGeom>
          <a:noFill/>
        </p:spPr>
        <p:txBody>
          <a:bodyPr wrap="square" rtlCol="1">
            <a:spAutoFit/>
          </a:bodyPr>
          <a:lstStyle/>
          <a:p>
            <a:r>
              <a:rPr lang="ar-EG" sz="2800" b="1" dirty="0">
                <a:solidFill>
                  <a:srgbClr val="FF0000"/>
                </a:solidFill>
              </a:rPr>
              <a:t>وقائية</a:t>
            </a:r>
          </a:p>
        </p:txBody>
      </p:sp>
      <p:sp>
        <p:nvSpPr>
          <p:cNvPr id="7" name="مربع نص 6">
            <a:extLst>
              <a:ext uri="{FF2B5EF4-FFF2-40B4-BE49-F238E27FC236}">
                <a16:creationId xmlns:a16="http://schemas.microsoft.com/office/drawing/2014/main" id="{C25C5826-2053-14F1-A5AE-B726D3870F4B}"/>
              </a:ext>
            </a:extLst>
          </p:cNvPr>
          <p:cNvSpPr txBox="1"/>
          <p:nvPr/>
        </p:nvSpPr>
        <p:spPr>
          <a:xfrm>
            <a:off x="4843907" y="4779481"/>
            <a:ext cx="1359024" cy="523220"/>
          </a:xfrm>
          <a:prstGeom prst="rect">
            <a:avLst/>
          </a:prstGeom>
          <a:noFill/>
        </p:spPr>
        <p:txBody>
          <a:bodyPr wrap="square" rtlCol="1">
            <a:spAutoFit/>
          </a:bodyPr>
          <a:lstStyle/>
          <a:p>
            <a:r>
              <a:rPr lang="ar-EG" sz="2800" b="1" dirty="0">
                <a:solidFill>
                  <a:srgbClr val="FF0000"/>
                </a:solidFill>
              </a:rPr>
              <a:t>لاحقة</a:t>
            </a:r>
          </a:p>
        </p:txBody>
      </p:sp>
      <p:sp>
        <p:nvSpPr>
          <p:cNvPr id="8" name="مربع نص 7">
            <a:extLst>
              <a:ext uri="{FF2B5EF4-FFF2-40B4-BE49-F238E27FC236}">
                <a16:creationId xmlns:a16="http://schemas.microsoft.com/office/drawing/2014/main" id="{ACA2EAF6-E877-7132-A753-4B88DD1B2CC4}"/>
              </a:ext>
            </a:extLst>
          </p:cNvPr>
          <p:cNvSpPr txBox="1"/>
          <p:nvPr/>
        </p:nvSpPr>
        <p:spPr>
          <a:xfrm>
            <a:off x="2771800" y="2159234"/>
            <a:ext cx="1359024" cy="523220"/>
          </a:xfrm>
          <a:prstGeom prst="rect">
            <a:avLst/>
          </a:prstGeom>
          <a:noFill/>
        </p:spPr>
        <p:txBody>
          <a:bodyPr wrap="square" rtlCol="1">
            <a:spAutoFit/>
          </a:bodyPr>
          <a:lstStyle/>
          <a:p>
            <a:r>
              <a:rPr lang="ar-EG" sz="2800" b="1" dirty="0">
                <a:solidFill>
                  <a:srgbClr val="FF0000"/>
                </a:solidFill>
              </a:rPr>
              <a:t>مفاجئة</a:t>
            </a:r>
          </a:p>
        </p:txBody>
      </p:sp>
      <p:sp>
        <p:nvSpPr>
          <p:cNvPr id="9" name="مربع نص 8">
            <a:extLst>
              <a:ext uri="{FF2B5EF4-FFF2-40B4-BE49-F238E27FC236}">
                <a16:creationId xmlns:a16="http://schemas.microsoft.com/office/drawing/2014/main" id="{203BD8F1-00B5-C08B-6A12-694660728003}"/>
              </a:ext>
            </a:extLst>
          </p:cNvPr>
          <p:cNvSpPr txBox="1"/>
          <p:nvPr/>
        </p:nvSpPr>
        <p:spPr>
          <a:xfrm>
            <a:off x="2771800" y="3015984"/>
            <a:ext cx="1359024" cy="523220"/>
          </a:xfrm>
          <a:prstGeom prst="rect">
            <a:avLst/>
          </a:prstGeom>
          <a:noFill/>
        </p:spPr>
        <p:txBody>
          <a:bodyPr wrap="square" rtlCol="1">
            <a:spAutoFit/>
          </a:bodyPr>
          <a:lstStyle/>
          <a:p>
            <a:r>
              <a:rPr lang="ar-EG" sz="2800" b="1" dirty="0">
                <a:solidFill>
                  <a:srgbClr val="FF0000"/>
                </a:solidFill>
              </a:rPr>
              <a:t>دورية</a:t>
            </a:r>
          </a:p>
        </p:txBody>
      </p:sp>
      <p:sp>
        <p:nvSpPr>
          <p:cNvPr id="10" name="مربع نص 9">
            <a:extLst>
              <a:ext uri="{FF2B5EF4-FFF2-40B4-BE49-F238E27FC236}">
                <a16:creationId xmlns:a16="http://schemas.microsoft.com/office/drawing/2014/main" id="{3973F7E2-55F2-2119-B642-B147FA351939}"/>
              </a:ext>
            </a:extLst>
          </p:cNvPr>
          <p:cNvSpPr txBox="1"/>
          <p:nvPr/>
        </p:nvSpPr>
        <p:spPr>
          <a:xfrm>
            <a:off x="2771800" y="3968324"/>
            <a:ext cx="1359024" cy="523220"/>
          </a:xfrm>
          <a:prstGeom prst="rect">
            <a:avLst/>
          </a:prstGeom>
          <a:noFill/>
        </p:spPr>
        <p:txBody>
          <a:bodyPr wrap="square" rtlCol="1">
            <a:spAutoFit/>
          </a:bodyPr>
          <a:lstStyle/>
          <a:p>
            <a:r>
              <a:rPr lang="ar-EG" sz="2800" b="1" dirty="0">
                <a:solidFill>
                  <a:srgbClr val="FF0000"/>
                </a:solidFill>
              </a:rPr>
              <a:t>مفاجئة</a:t>
            </a:r>
          </a:p>
        </p:txBody>
      </p:sp>
      <p:sp>
        <p:nvSpPr>
          <p:cNvPr id="11" name="مربع نص 10">
            <a:extLst>
              <a:ext uri="{FF2B5EF4-FFF2-40B4-BE49-F238E27FC236}">
                <a16:creationId xmlns:a16="http://schemas.microsoft.com/office/drawing/2014/main" id="{A9EBAD57-8411-EB05-6AD1-43738A6D8B63}"/>
              </a:ext>
            </a:extLst>
          </p:cNvPr>
          <p:cNvSpPr txBox="1"/>
          <p:nvPr/>
        </p:nvSpPr>
        <p:spPr>
          <a:xfrm>
            <a:off x="2771800" y="4779481"/>
            <a:ext cx="1359024" cy="523220"/>
          </a:xfrm>
          <a:prstGeom prst="rect">
            <a:avLst/>
          </a:prstGeom>
          <a:noFill/>
        </p:spPr>
        <p:txBody>
          <a:bodyPr wrap="square" rtlCol="1">
            <a:spAutoFit/>
          </a:bodyPr>
          <a:lstStyle/>
          <a:p>
            <a:r>
              <a:rPr lang="ar-EG" sz="2800" b="1" dirty="0">
                <a:solidFill>
                  <a:srgbClr val="FF0000"/>
                </a:solidFill>
              </a:rPr>
              <a:t>مستمرة</a:t>
            </a:r>
          </a:p>
        </p:txBody>
      </p:sp>
      <p:sp>
        <p:nvSpPr>
          <p:cNvPr id="12" name="مربع نص 11">
            <a:extLst>
              <a:ext uri="{FF2B5EF4-FFF2-40B4-BE49-F238E27FC236}">
                <a16:creationId xmlns:a16="http://schemas.microsoft.com/office/drawing/2014/main" id="{B6523CF0-8518-C014-B9CD-547523576B23}"/>
              </a:ext>
            </a:extLst>
          </p:cNvPr>
          <p:cNvSpPr txBox="1"/>
          <p:nvPr/>
        </p:nvSpPr>
        <p:spPr>
          <a:xfrm>
            <a:off x="733973" y="2172862"/>
            <a:ext cx="1359024" cy="523220"/>
          </a:xfrm>
          <a:prstGeom prst="rect">
            <a:avLst/>
          </a:prstGeom>
          <a:noFill/>
        </p:spPr>
        <p:txBody>
          <a:bodyPr wrap="square" rtlCol="1">
            <a:spAutoFit/>
          </a:bodyPr>
          <a:lstStyle/>
          <a:p>
            <a:r>
              <a:rPr lang="ar-EG" sz="2800" b="1" dirty="0">
                <a:solidFill>
                  <a:srgbClr val="FF0000"/>
                </a:solidFill>
              </a:rPr>
              <a:t>داخلية</a:t>
            </a:r>
          </a:p>
        </p:txBody>
      </p:sp>
      <p:sp>
        <p:nvSpPr>
          <p:cNvPr id="14" name="مربع نص 13">
            <a:extLst>
              <a:ext uri="{FF2B5EF4-FFF2-40B4-BE49-F238E27FC236}">
                <a16:creationId xmlns:a16="http://schemas.microsoft.com/office/drawing/2014/main" id="{3089A733-7B27-B321-E222-6BC91F792721}"/>
              </a:ext>
            </a:extLst>
          </p:cNvPr>
          <p:cNvSpPr txBox="1"/>
          <p:nvPr/>
        </p:nvSpPr>
        <p:spPr>
          <a:xfrm>
            <a:off x="764704" y="3084184"/>
            <a:ext cx="1359024" cy="523220"/>
          </a:xfrm>
          <a:prstGeom prst="rect">
            <a:avLst/>
          </a:prstGeom>
          <a:noFill/>
        </p:spPr>
        <p:txBody>
          <a:bodyPr wrap="square" rtlCol="1">
            <a:spAutoFit/>
          </a:bodyPr>
          <a:lstStyle/>
          <a:p>
            <a:r>
              <a:rPr lang="ar-EG" sz="2800" b="1" dirty="0">
                <a:solidFill>
                  <a:srgbClr val="FF0000"/>
                </a:solidFill>
              </a:rPr>
              <a:t>خارجية </a:t>
            </a:r>
          </a:p>
        </p:txBody>
      </p:sp>
      <p:sp>
        <p:nvSpPr>
          <p:cNvPr id="15" name="مربع نص 14">
            <a:extLst>
              <a:ext uri="{FF2B5EF4-FFF2-40B4-BE49-F238E27FC236}">
                <a16:creationId xmlns:a16="http://schemas.microsoft.com/office/drawing/2014/main" id="{59CC0F5C-4663-25FD-01D6-E4960386EC59}"/>
              </a:ext>
            </a:extLst>
          </p:cNvPr>
          <p:cNvSpPr txBox="1"/>
          <p:nvPr/>
        </p:nvSpPr>
        <p:spPr>
          <a:xfrm>
            <a:off x="733973" y="3977048"/>
            <a:ext cx="1359024" cy="523220"/>
          </a:xfrm>
          <a:prstGeom prst="rect">
            <a:avLst/>
          </a:prstGeom>
          <a:noFill/>
        </p:spPr>
        <p:txBody>
          <a:bodyPr wrap="square" rtlCol="1">
            <a:spAutoFit/>
          </a:bodyPr>
          <a:lstStyle/>
          <a:p>
            <a:r>
              <a:rPr lang="ar-EG" sz="2800" b="1" dirty="0">
                <a:solidFill>
                  <a:srgbClr val="FF0000"/>
                </a:solidFill>
              </a:rPr>
              <a:t>داخلية</a:t>
            </a:r>
          </a:p>
        </p:txBody>
      </p:sp>
      <p:sp>
        <p:nvSpPr>
          <p:cNvPr id="16" name="مربع نص 15">
            <a:extLst>
              <a:ext uri="{FF2B5EF4-FFF2-40B4-BE49-F238E27FC236}">
                <a16:creationId xmlns:a16="http://schemas.microsoft.com/office/drawing/2014/main" id="{527336BD-AC0B-7D14-F141-85E7187514A2}"/>
              </a:ext>
            </a:extLst>
          </p:cNvPr>
          <p:cNvSpPr txBox="1"/>
          <p:nvPr/>
        </p:nvSpPr>
        <p:spPr>
          <a:xfrm>
            <a:off x="739703" y="4792505"/>
            <a:ext cx="1359024" cy="523220"/>
          </a:xfrm>
          <a:prstGeom prst="rect">
            <a:avLst/>
          </a:prstGeom>
          <a:noFill/>
        </p:spPr>
        <p:txBody>
          <a:bodyPr wrap="square" rtlCol="1">
            <a:spAutoFit/>
          </a:bodyPr>
          <a:lstStyle/>
          <a:p>
            <a:r>
              <a:rPr lang="ar-EG" sz="2800" b="1" dirty="0">
                <a:solidFill>
                  <a:srgbClr val="FF0000"/>
                </a:solidFill>
              </a:rPr>
              <a:t>داخلية</a:t>
            </a:r>
          </a:p>
        </p:txBody>
      </p:sp>
    </p:spTree>
    <p:extLst>
      <p:ext uri="{BB962C8B-B14F-4D97-AF65-F5344CB8AC3E}">
        <p14:creationId xmlns:p14="http://schemas.microsoft.com/office/powerpoint/2010/main" val="559139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1000"/>
                                        <p:tgtEl>
                                          <p:spTgt spid="4">
                                            <p:txEl>
                                              <p:pRg st="0" end="0"/>
                                            </p:txEl>
                                          </p:spTgt>
                                        </p:tgtEl>
                                      </p:cBhvr>
                                    </p:animEffect>
                                    <p:anim calcmode="lin" valueType="num">
                                      <p:cBhvr>
                                        <p:cTn id="2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Effect transition="in" filter="fade">
                                      <p:cBhvr>
                                        <p:cTn id="35" dur="1000"/>
                                        <p:tgtEl>
                                          <p:spTgt spid="7">
                                            <p:txEl>
                                              <p:pRg st="0" end="0"/>
                                            </p:txEl>
                                          </p:spTgt>
                                        </p:tgtEl>
                                      </p:cBhvr>
                                    </p:animEffect>
                                    <p:anim calcmode="lin" valueType="num">
                                      <p:cBhvr>
                                        <p:cTn id="36"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fade">
                                      <p:cBhvr>
                                        <p:cTn id="42" dur="1000"/>
                                        <p:tgtEl>
                                          <p:spTgt spid="8">
                                            <p:txEl>
                                              <p:pRg st="0" end="0"/>
                                            </p:txEl>
                                          </p:spTgt>
                                        </p:tgtEl>
                                      </p:cBhvr>
                                    </p:animEffect>
                                    <p:anim calcmode="lin" valueType="num">
                                      <p:cBhvr>
                                        <p:cTn id="4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9">
                                            <p:txEl>
                                              <p:pRg st="0" end="0"/>
                                            </p:txEl>
                                          </p:spTgt>
                                        </p:tgtEl>
                                        <p:attrNameLst>
                                          <p:attrName>style.visibility</p:attrName>
                                        </p:attrNameLst>
                                      </p:cBhvr>
                                      <p:to>
                                        <p:strVal val="visible"/>
                                      </p:to>
                                    </p:set>
                                    <p:animEffect transition="in" filter="fade">
                                      <p:cBhvr>
                                        <p:cTn id="49" dur="1000"/>
                                        <p:tgtEl>
                                          <p:spTgt spid="9">
                                            <p:txEl>
                                              <p:pRg st="0" end="0"/>
                                            </p:txEl>
                                          </p:spTgt>
                                        </p:tgtEl>
                                      </p:cBhvr>
                                    </p:animEffect>
                                    <p:anim calcmode="lin" valueType="num">
                                      <p:cBhvr>
                                        <p:cTn id="50"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0">
                                            <p:txEl>
                                              <p:pRg st="0" end="0"/>
                                            </p:txEl>
                                          </p:spTgt>
                                        </p:tgtEl>
                                        <p:attrNameLst>
                                          <p:attrName>style.visibility</p:attrName>
                                        </p:attrNameLst>
                                      </p:cBhvr>
                                      <p:to>
                                        <p:strVal val="visible"/>
                                      </p:to>
                                    </p:set>
                                    <p:animEffect transition="in" filter="fade">
                                      <p:cBhvr>
                                        <p:cTn id="56" dur="1000"/>
                                        <p:tgtEl>
                                          <p:spTgt spid="10">
                                            <p:txEl>
                                              <p:pRg st="0" end="0"/>
                                            </p:txEl>
                                          </p:spTgt>
                                        </p:tgtEl>
                                      </p:cBhvr>
                                    </p:animEffect>
                                    <p:anim calcmode="lin" valueType="num">
                                      <p:cBhvr>
                                        <p:cTn id="57"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58"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1">
                                            <p:txEl>
                                              <p:pRg st="0" end="0"/>
                                            </p:txEl>
                                          </p:spTgt>
                                        </p:tgtEl>
                                        <p:attrNameLst>
                                          <p:attrName>style.visibility</p:attrName>
                                        </p:attrNameLst>
                                      </p:cBhvr>
                                      <p:to>
                                        <p:strVal val="visible"/>
                                      </p:to>
                                    </p:set>
                                    <p:animEffect transition="in" filter="fade">
                                      <p:cBhvr>
                                        <p:cTn id="63" dur="1000"/>
                                        <p:tgtEl>
                                          <p:spTgt spid="11">
                                            <p:txEl>
                                              <p:pRg st="0" end="0"/>
                                            </p:txEl>
                                          </p:spTgt>
                                        </p:tgtEl>
                                      </p:cBhvr>
                                    </p:animEffect>
                                    <p:anim calcmode="lin" valueType="num">
                                      <p:cBhvr>
                                        <p:cTn id="64"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65"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2">
                                            <p:txEl>
                                              <p:pRg st="0" end="0"/>
                                            </p:txEl>
                                          </p:spTgt>
                                        </p:tgtEl>
                                        <p:attrNameLst>
                                          <p:attrName>style.visibility</p:attrName>
                                        </p:attrNameLst>
                                      </p:cBhvr>
                                      <p:to>
                                        <p:strVal val="visible"/>
                                      </p:to>
                                    </p:set>
                                    <p:animEffect transition="in" filter="fade">
                                      <p:cBhvr>
                                        <p:cTn id="70" dur="1000"/>
                                        <p:tgtEl>
                                          <p:spTgt spid="12">
                                            <p:txEl>
                                              <p:pRg st="0" end="0"/>
                                            </p:txEl>
                                          </p:spTgt>
                                        </p:tgtEl>
                                      </p:cBhvr>
                                    </p:animEffect>
                                    <p:anim calcmode="lin" valueType="num">
                                      <p:cBhvr>
                                        <p:cTn id="71"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72"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4">
                                            <p:txEl>
                                              <p:pRg st="0" end="0"/>
                                            </p:txEl>
                                          </p:spTgt>
                                        </p:tgtEl>
                                        <p:attrNameLst>
                                          <p:attrName>style.visibility</p:attrName>
                                        </p:attrNameLst>
                                      </p:cBhvr>
                                      <p:to>
                                        <p:strVal val="visible"/>
                                      </p:to>
                                    </p:set>
                                    <p:animEffect transition="in" filter="fade">
                                      <p:cBhvr>
                                        <p:cTn id="77" dur="1000"/>
                                        <p:tgtEl>
                                          <p:spTgt spid="14">
                                            <p:txEl>
                                              <p:pRg st="0" end="0"/>
                                            </p:txEl>
                                          </p:spTgt>
                                        </p:tgtEl>
                                      </p:cBhvr>
                                    </p:animEffect>
                                    <p:anim calcmode="lin" valueType="num">
                                      <p:cBhvr>
                                        <p:cTn id="7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79"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5">
                                            <p:txEl>
                                              <p:pRg st="0" end="0"/>
                                            </p:txEl>
                                          </p:spTgt>
                                        </p:tgtEl>
                                        <p:attrNameLst>
                                          <p:attrName>style.visibility</p:attrName>
                                        </p:attrNameLst>
                                      </p:cBhvr>
                                      <p:to>
                                        <p:strVal val="visible"/>
                                      </p:to>
                                    </p:set>
                                    <p:animEffect transition="in" filter="fade">
                                      <p:cBhvr>
                                        <p:cTn id="84" dur="1000"/>
                                        <p:tgtEl>
                                          <p:spTgt spid="15">
                                            <p:txEl>
                                              <p:pRg st="0" end="0"/>
                                            </p:txEl>
                                          </p:spTgt>
                                        </p:tgtEl>
                                      </p:cBhvr>
                                    </p:animEffect>
                                    <p:anim calcmode="lin" valueType="num">
                                      <p:cBhvr>
                                        <p:cTn id="85"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86"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16">
                                            <p:txEl>
                                              <p:pRg st="0" end="0"/>
                                            </p:txEl>
                                          </p:spTgt>
                                        </p:tgtEl>
                                        <p:attrNameLst>
                                          <p:attrName>style.visibility</p:attrName>
                                        </p:attrNameLst>
                                      </p:cBhvr>
                                      <p:to>
                                        <p:strVal val="visible"/>
                                      </p:to>
                                    </p:set>
                                    <p:animEffect transition="in" filter="fade">
                                      <p:cBhvr>
                                        <p:cTn id="91" dur="1000"/>
                                        <p:tgtEl>
                                          <p:spTgt spid="16">
                                            <p:txEl>
                                              <p:pRg st="0" end="0"/>
                                            </p:txEl>
                                          </p:spTgt>
                                        </p:tgtEl>
                                      </p:cBhvr>
                                    </p:animEffect>
                                    <p:anim calcmode="lin" valueType="num">
                                      <p:cBhvr>
                                        <p:cTn id="92"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3"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build="p"/>
      <p:bldP spid="4" grpId="0" build="p"/>
      <p:bldP spid="6" grpId="0" build="p"/>
      <p:bldP spid="7" grpId="0" build="p"/>
      <p:bldP spid="8" grpId="0" build="p"/>
      <p:bldP spid="9" grpId="0" build="p"/>
      <p:bldP spid="10" grpId="0" build="p"/>
      <p:bldP spid="11" grpId="0" build="p"/>
      <p:bldP spid="12" grpId="0" build="p"/>
      <p:bldP spid="14" grpId="0" build="p"/>
      <p:bldP spid="15" grpId="0" build="p"/>
      <p:bldP spid="16" grpId="0" build="p"/>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5743</TotalTime>
  <Words>933</Words>
  <Application>Microsoft Office PowerPoint</Application>
  <PresentationFormat>On-screen Show (4:3)</PresentationFormat>
  <Paragraphs>141</Paragraphs>
  <Slides>48</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48</vt:i4>
      </vt:variant>
    </vt:vector>
  </HeadingPairs>
  <TitlesOfParts>
    <vt:vector size="55" baseType="lpstr">
      <vt:lpstr>Arial</vt:lpstr>
      <vt:lpstr>Calibri</vt:lpstr>
      <vt:lpstr>Calibri Light</vt:lpstr>
      <vt:lpstr>Traditional Arabic</vt:lpstr>
      <vt:lpstr>2_نسق Office</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266</cp:revision>
  <dcterms:created xsi:type="dcterms:W3CDTF">2020-12-01T14:21:27Z</dcterms:created>
  <dcterms:modified xsi:type="dcterms:W3CDTF">2025-11-13T07:30:09Z</dcterms:modified>
</cp:coreProperties>
</file>