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84" r:id="rId2"/>
    <p:sldMasterId id="2147483708" r:id="rId3"/>
    <p:sldMasterId id="2147483720" r:id="rId4"/>
    <p:sldMasterId id="2147483732" r:id="rId5"/>
  </p:sldMasterIdLst>
  <p:sldIdLst>
    <p:sldId id="256" r:id="rId6"/>
    <p:sldId id="257" r:id="rId7"/>
    <p:sldId id="488" r:id="rId8"/>
    <p:sldId id="424" r:id="rId9"/>
    <p:sldId id="463" r:id="rId10"/>
    <p:sldId id="489" r:id="rId11"/>
    <p:sldId id="427" r:id="rId12"/>
    <p:sldId id="464" r:id="rId13"/>
    <p:sldId id="490" r:id="rId14"/>
    <p:sldId id="429" r:id="rId15"/>
    <p:sldId id="491" r:id="rId16"/>
    <p:sldId id="262" r:id="rId17"/>
    <p:sldId id="435" r:id="rId18"/>
    <p:sldId id="492" r:id="rId19"/>
    <p:sldId id="466" r:id="rId20"/>
    <p:sldId id="493" r:id="rId21"/>
    <p:sldId id="468" r:id="rId22"/>
    <p:sldId id="494" r:id="rId23"/>
    <p:sldId id="470" r:id="rId24"/>
    <p:sldId id="495" r:id="rId25"/>
    <p:sldId id="472" r:id="rId26"/>
    <p:sldId id="496" r:id="rId27"/>
    <p:sldId id="443" r:id="rId28"/>
    <p:sldId id="258" r:id="rId29"/>
    <p:sldId id="456" r:id="rId30"/>
    <p:sldId id="497" r:id="rId31"/>
    <p:sldId id="484" r:id="rId32"/>
    <p:sldId id="458" r:id="rId33"/>
    <p:sldId id="459" r:id="rId34"/>
    <p:sldId id="460" r:id="rId35"/>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0D1E"/>
    <a:srgbClr val="0000CC"/>
    <a:srgbClr val="990000"/>
    <a:srgbClr val="99FFCC"/>
    <a:srgbClr val="05767B"/>
    <a:srgbClr val="003E6B"/>
    <a:srgbClr val="481918"/>
    <a:srgbClr val="AF9C4B"/>
    <a:srgbClr val="CCFFCC"/>
    <a:srgbClr val="FF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نمط فاتح 1 - تمييز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0E3FDE45-AF77-4B5C-9715-49D594BDF05E}" styleName="نمط فاتح 1 - تمييز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0A15C55-8517-42AA-B614-E9B94910E393}" styleName="نمط متوسط 2 - تميي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نمط متوسط 2 - تميي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نمط متوسط 2 - تميي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نمط متوسط 2 - تميي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النمط المتوسط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12C8C85-51F0-491E-9774-3900AFEF0FD7}" styleName="نمط فاتح 2 - تمييز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نمط فاتح 2 - تمييز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9974" autoAdjust="0"/>
    <p:restoredTop sz="94660"/>
  </p:normalViewPr>
  <p:slideViewPr>
    <p:cSldViewPr>
      <p:cViewPr varScale="1">
        <p:scale>
          <a:sx n="63" d="100"/>
          <a:sy n="63" d="100"/>
        </p:scale>
        <p:origin x="1212" y="7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C0743F4-3F99-4A3A-9AEE-FE4ECF8ED48C}" type="doc">
      <dgm:prSet loTypeId="urn:microsoft.com/office/officeart/2005/8/layout/hierarchy1" loCatId="hierarchy" qsTypeId="urn:microsoft.com/office/officeart/2005/8/quickstyle/simple1" qsCatId="simple" csTypeId="urn:microsoft.com/office/officeart/2005/8/colors/colorful3" csCatId="colorful" phldr="1"/>
      <dgm:spPr/>
      <dgm:t>
        <a:bodyPr/>
        <a:lstStyle/>
        <a:p>
          <a:endParaRPr lang="en-US"/>
        </a:p>
      </dgm:t>
    </dgm:pt>
    <dgm:pt modelId="{F64247BB-65D2-4188-9F1B-77383F5DC0BD}">
      <dgm:prSet phldrT="[نص]" custT="1"/>
      <dgm:spPr/>
      <dgm:t>
        <a:bodyPr/>
        <a:lstStyle/>
        <a:p>
          <a:r>
            <a:rPr lang="ar-EG" sz="2800" b="1" dirty="0"/>
            <a:t>مجالات الإدارة</a:t>
          </a:r>
          <a:endParaRPr lang="en-US" sz="2800" b="1" dirty="0"/>
        </a:p>
      </dgm:t>
    </dgm:pt>
    <dgm:pt modelId="{34E1C648-EB74-4DD4-87A0-9914497D20F9}" type="parTrans" cxnId="{62D3DCB5-2A34-4758-8B4B-9F0A96FA67F6}">
      <dgm:prSet/>
      <dgm:spPr/>
      <dgm:t>
        <a:bodyPr/>
        <a:lstStyle/>
        <a:p>
          <a:endParaRPr lang="en-US"/>
        </a:p>
      </dgm:t>
    </dgm:pt>
    <dgm:pt modelId="{2955F6D0-C555-43CD-8EC0-0FE7D47267AD}" type="sibTrans" cxnId="{62D3DCB5-2A34-4758-8B4B-9F0A96FA67F6}">
      <dgm:prSet/>
      <dgm:spPr/>
      <dgm:t>
        <a:bodyPr/>
        <a:lstStyle/>
        <a:p>
          <a:endParaRPr lang="en-US"/>
        </a:p>
      </dgm:t>
    </dgm:pt>
    <dgm:pt modelId="{4298EE1B-B75C-4F07-A542-19B0CB8DB6CB}">
      <dgm:prSet phldrT="[نص]" custT="1"/>
      <dgm:spPr/>
      <dgm:t>
        <a:bodyPr/>
        <a:lstStyle/>
        <a:p>
          <a:r>
            <a:rPr lang="ar-EG" sz="2800" b="1" dirty="0"/>
            <a:t>إدارة المؤسسات العامة</a:t>
          </a:r>
          <a:endParaRPr lang="en-US" sz="2800" b="1" dirty="0"/>
        </a:p>
      </dgm:t>
    </dgm:pt>
    <dgm:pt modelId="{D11DDC1B-4AAE-4142-B4BF-BE5199F81D46}" type="parTrans" cxnId="{30EC98B5-B35A-471A-B916-6EDD6153D950}">
      <dgm:prSet/>
      <dgm:spPr/>
      <dgm:t>
        <a:bodyPr/>
        <a:lstStyle/>
        <a:p>
          <a:endParaRPr lang="en-US" sz="2800" b="1"/>
        </a:p>
      </dgm:t>
    </dgm:pt>
    <dgm:pt modelId="{E1E7D0D8-C707-421B-BADD-D85013A018F6}" type="sibTrans" cxnId="{30EC98B5-B35A-471A-B916-6EDD6153D950}">
      <dgm:prSet/>
      <dgm:spPr/>
      <dgm:t>
        <a:bodyPr/>
        <a:lstStyle/>
        <a:p>
          <a:endParaRPr lang="en-US"/>
        </a:p>
      </dgm:t>
    </dgm:pt>
    <dgm:pt modelId="{87F35D8C-5DC1-45E5-9DE3-442434F22E99}">
      <dgm:prSet phldrT="[نص]" custT="1"/>
      <dgm:spPr/>
      <dgm:t>
        <a:bodyPr/>
        <a:lstStyle/>
        <a:p>
          <a:r>
            <a:rPr lang="ar-EG" sz="2800" b="1" dirty="0"/>
            <a:t>الإدارة الإقليمية والدولية</a:t>
          </a:r>
          <a:endParaRPr lang="en-US" sz="2800" b="1" dirty="0"/>
        </a:p>
      </dgm:t>
    </dgm:pt>
    <dgm:pt modelId="{9101DF28-C4F3-41EA-B5A6-716C7096EAFC}" type="parTrans" cxnId="{755934DD-1009-4F29-A318-2D88C0DD04F2}">
      <dgm:prSet/>
      <dgm:spPr/>
      <dgm:t>
        <a:bodyPr/>
        <a:lstStyle/>
        <a:p>
          <a:endParaRPr lang="en-US" sz="2800" b="1"/>
        </a:p>
      </dgm:t>
    </dgm:pt>
    <dgm:pt modelId="{D31F75C0-9B72-4D2A-8DFF-C6D2EE67113B}" type="sibTrans" cxnId="{755934DD-1009-4F29-A318-2D88C0DD04F2}">
      <dgm:prSet/>
      <dgm:spPr/>
      <dgm:t>
        <a:bodyPr/>
        <a:lstStyle/>
        <a:p>
          <a:endParaRPr lang="en-US"/>
        </a:p>
      </dgm:t>
    </dgm:pt>
    <dgm:pt modelId="{EB701189-63EA-4DEE-93F2-7588A1541442}">
      <dgm:prSet phldrT="[نص]" custT="1"/>
      <dgm:spPr/>
      <dgm:t>
        <a:bodyPr/>
        <a:lstStyle/>
        <a:p>
          <a:r>
            <a:rPr lang="ar-EG" sz="2800" b="1" dirty="0"/>
            <a:t>إدارة الهيئات والمنظمات المتخصصة</a:t>
          </a:r>
          <a:endParaRPr lang="en-US" sz="2800" b="1" dirty="0"/>
        </a:p>
      </dgm:t>
    </dgm:pt>
    <dgm:pt modelId="{A6172A1D-2C72-4C37-BB3A-46D80DAC040E}" type="parTrans" cxnId="{72FC891D-2512-418C-B6BA-8476A87AA313}">
      <dgm:prSet/>
      <dgm:spPr/>
      <dgm:t>
        <a:bodyPr/>
        <a:lstStyle/>
        <a:p>
          <a:endParaRPr lang="en-US" sz="2800" b="1"/>
        </a:p>
      </dgm:t>
    </dgm:pt>
    <dgm:pt modelId="{C7131FEA-D309-4A7F-915C-E6C47B5C0FA2}" type="sibTrans" cxnId="{72FC891D-2512-418C-B6BA-8476A87AA313}">
      <dgm:prSet/>
      <dgm:spPr/>
      <dgm:t>
        <a:bodyPr/>
        <a:lstStyle/>
        <a:p>
          <a:endParaRPr lang="en-US"/>
        </a:p>
      </dgm:t>
    </dgm:pt>
    <dgm:pt modelId="{32C35F02-99FC-4670-9D0C-D579019E3313}">
      <dgm:prSet phldrT="[نص]" custT="1"/>
      <dgm:spPr/>
      <dgm:t>
        <a:bodyPr/>
        <a:lstStyle/>
        <a:p>
          <a:r>
            <a:rPr lang="ar-EG" sz="2800" b="1" dirty="0"/>
            <a:t>الإدارة العامة</a:t>
          </a:r>
          <a:endParaRPr lang="en-US" sz="2800" b="1" dirty="0"/>
        </a:p>
      </dgm:t>
    </dgm:pt>
    <dgm:pt modelId="{70080A4B-6E67-4066-BB15-26B34A9606EC}" type="parTrans" cxnId="{AFF5A284-1634-424D-A2B3-0C76B3DAF470}">
      <dgm:prSet/>
      <dgm:spPr/>
      <dgm:t>
        <a:bodyPr/>
        <a:lstStyle/>
        <a:p>
          <a:endParaRPr lang="en-US" sz="2800" b="1"/>
        </a:p>
      </dgm:t>
    </dgm:pt>
    <dgm:pt modelId="{477C4366-6262-484F-AE7F-10079292E7F3}" type="sibTrans" cxnId="{AFF5A284-1634-424D-A2B3-0C76B3DAF470}">
      <dgm:prSet/>
      <dgm:spPr/>
      <dgm:t>
        <a:bodyPr/>
        <a:lstStyle/>
        <a:p>
          <a:endParaRPr lang="en-US"/>
        </a:p>
      </dgm:t>
    </dgm:pt>
    <dgm:pt modelId="{F371FDA6-6C6C-43B8-A405-4D94A83A4159}">
      <dgm:prSet phldrT="[نص]" custT="1"/>
      <dgm:spPr/>
      <dgm:t>
        <a:bodyPr/>
        <a:lstStyle/>
        <a:p>
          <a:r>
            <a:rPr lang="ar-EG" sz="2800" b="1" dirty="0"/>
            <a:t>إدارة الأعمال</a:t>
          </a:r>
          <a:endParaRPr lang="en-US" sz="2800" b="1" dirty="0"/>
        </a:p>
      </dgm:t>
    </dgm:pt>
    <dgm:pt modelId="{4C283FE2-63FD-43B6-8073-78E3D7970AF1}" type="parTrans" cxnId="{A442F091-71DA-46F4-B9C7-21612F9E5C04}">
      <dgm:prSet/>
      <dgm:spPr/>
      <dgm:t>
        <a:bodyPr/>
        <a:lstStyle/>
        <a:p>
          <a:endParaRPr lang="en-US" sz="2800" b="1"/>
        </a:p>
      </dgm:t>
    </dgm:pt>
    <dgm:pt modelId="{4C29C1C1-3CAC-441E-9B41-B45EECE28A62}" type="sibTrans" cxnId="{A442F091-71DA-46F4-B9C7-21612F9E5C04}">
      <dgm:prSet/>
      <dgm:spPr/>
      <dgm:t>
        <a:bodyPr/>
        <a:lstStyle/>
        <a:p>
          <a:endParaRPr lang="en-US"/>
        </a:p>
      </dgm:t>
    </dgm:pt>
    <dgm:pt modelId="{3AF921B0-E2BE-411D-8D8D-F999D53A7A52}" type="pres">
      <dgm:prSet presAssocID="{1C0743F4-3F99-4A3A-9AEE-FE4ECF8ED48C}" presName="hierChild1" presStyleCnt="0">
        <dgm:presLayoutVars>
          <dgm:chPref val="1"/>
          <dgm:dir/>
          <dgm:animOne val="branch"/>
          <dgm:animLvl val="lvl"/>
          <dgm:resizeHandles/>
        </dgm:presLayoutVars>
      </dgm:prSet>
      <dgm:spPr/>
    </dgm:pt>
    <dgm:pt modelId="{D4EBF1B2-7FCA-4FA3-8AF9-8856B649D9A5}" type="pres">
      <dgm:prSet presAssocID="{F64247BB-65D2-4188-9F1B-77383F5DC0BD}" presName="hierRoot1" presStyleCnt="0"/>
      <dgm:spPr/>
    </dgm:pt>
    <dgm:pt modelId="{7CD4837A-74B0-4791-BF1D-05222502D812}" type="pres">
      <dgm:prSet presAssocID="{F64247BB-65D2-4188-9F1B-77383F5DC0BD}" presName="composite" presStyleCnt="0"/>
      <dgm:spPr/>
    </dgm:pt>
    <dgm:pt modelId="{C71ADC76-233E-4E72-B0CC-696E04E1F79B}" type="pres">
      <dgm:prSet presAssocID="{F64247BB-65D2-4188-9F1B-77383F5DC0BD}" presName="background" presStyleLbl="node0" presStyleIdx="0" presStyleCnt="1"/>
      <dgm:spPr/>
    </dgm:pt>
    <dgm:pt modelId="{E65A3A85-BCC9-4EC1-962C-343E85B792A3}" type="pres">
      <dgm:prSet presAssocID="{F64247BB-65D2-4188-9F1B-77383F5DC0BD}" presName="text" presStyleLbl="fgAcc0" presStyleIdx="0" presStyleCnt="1">
        <dgm:presLayoutVars>
          <dgm:chPref val="3"/>
        </dgm:presLayoutVars>
      </dgm:prSet>
      <dgm:spPr/>
    </dgm:pt>
    <dgm:pt modelId="{1D09929C-7F36-489A-B892-95952FBBB5BF}" type="pres">
      <dgm:prSet presAssocID="{F64247BB-65D2-4188-9F1B-77383F5DC0BD}" presName="hierChild2" presStyleCnt="0"/>
      <dgm:spPr/>
    </dgm:pt>
    <dgm:pt modelId="{0A5B831F-6645-422F-867D-6B39A571037C}" type="pres">
      <dgm:prSet presAssocID="{D11DDC1B-4AAE-4142-B4BF-BE5199F81D46}" presName="Name10" presStyleLbl="parChTrans1D2" presStyleIdx="0" presStyleCnt="5"/>
      <dgm:spPr/>
    </dgm:pt>
    <dgm:pt modelId="{1DA573EC-70BA-47F6-A0A5-939EC28FC234}" type="pres">
      <dgm:prSet presAssocID="{4298EE1B-B75C-4F07-A542-19B0CB8DB6CB}" presName="hierRoot2" presStyleCnt="0"/>
      <dgm:spPr/>
    </dgm:pt>
    <dgm:pt modelId="{2D6728FD-37FB-4C49-A840-087DC9696043}" type="pres">
      <dgm:prSet presAssocID="{4298EE1B-B75C-4F07-A542-19B0CB8DB6CB}" presName="composite2" presStyleCnt="0"/>
      <dgm:spPr/>
    </dgm:pt>
    <dgm:pt modelId="{2958D311-24F0-4D62-BBF7-B1421404775E}" type="pres">
      <dgm:prSet presAssocID="{4298EE1B-B75C-4F07-A542-19B0CB8DB6CB}" presName="background2" presStyleLbl="node2" presStyleIdx="0" presStyleCnt="5"/>
      <dgm:spPr/>
    </dgm:pt>
    <dgm:pt modelId="{ECF749D3-B047-4453-9880-4BBDCF3843F8}" type="pres">
      <dgm:prSet presAssocID="{4298EE1B-B75C-4F07-A542-19B0CB8DB6CB}" presName="text2" presStyleLbl="fgAcc2" presStyleIdx="0" presStyleCnt="5" custScaleY="264320">
        <dgm:presLayoutVars>
          <dgm:chPref val="3"/>
        </dgm:presLayoutVars>
      </dgm:prSet>
      <dgm:spPr/>
    </dgm:pt>
    <dgm:pt modelId="{7D01E0EC-21B4-4D20-9D29-26C786CF4D9F}" type="pres">
      <dgm:prSet presAssocID="{4298EE1B-B75C-4F07-A542-19B0CB8DB6CB}" presName="hierChild3" presStyleCnt="0"/>
      <dgm:spPr/>
    </dgm:pt>
    <dgm:pt modelId="{5C91EB1F-57C8-43D3-BC46-A5CA651F496B}" type="pres">
      <dgm:prSet presAssocID="{9101DF28-C4F3-41EA-B5A6-716C7096EAFC}" presName="Name10" presStyleLbl="parChTrans1D2" presStyleIdx="1" presStyleCnt="5"/>
      <dgm:spPr/>
    </dgm:pt>
    <dgm:pt modelId="{C85872F5-24B2-4C5D-B3E9-8A3FF4BAEF79}" type="pres">
      <dgm:prSet presAssocID="{87F35D8C-5DC1-45E5-9DE3-442434F22E99}" presName="hierRoot2" presStyleCnt="0"/>
      <dgm:spPr/>
    </dgm:pt>
    <dgm:pt modelId="{F15E93EB-F528-4783-ABB5-8DD5FEE61D42}" type="pres">
      <dgm:prSet presAssocID="{87F35D8C-5DC1-45E5-9DE3-442434F22E99}" presName="composite2" presStyleCnt="0"/>
      <dgm:spPr/>
    </dgm:pt>
    <dgm:pt modelId="{2E4E0A1B-CF2C-48DC-8D06-CDB79E97D8D4}" type="pres">
      <dgm:prSet presAssocID="{87F35D8C-5DC1-45E5-9DE3-442434F22E99}" presName="background2" presStyleLbl="node2" presStyleIdx="1" presStyleCnt="5"/>
      <dgm:spPr/>
    </dgm:pt>
    <dgm:pt modelId="{2B07872D-3233-4B32-8E77-1DDA53098CAE}" type="pres">
      <dgm:prSet presAssocID="{87F35D8C-5DC1-45E5-9DE3-442434F22E99}" presName="text2" presStyleLbl="fgAcc2" presStyleIdx="1" presStyleCnt="5" custScaleY="281056">
        <dgm:presLayoutVars>
          <dgm:chPref val="3"/>
        </dgm:presLayoutVars>
      </dgm:prSet>
      <dgm:spPr/>
    </dgm:pt>
    <dgm:pt modelId="{CD9F23E4-B538-45F4-96D2-B544D34C1604}" type="pres">
      <dgm:prSet presAssocID="{87F35D8C-5DC1-45E5-9DE3-442434F22E99}" presName="hierChild3" presStyleCnt="0"/>
      <dgm:spPr/>
    </dgm:pt>
    <dgm:pt modelId="{D9552468-D3B3-43A2-B0A0-184B9DAC78E6}" type="pres">
      <dgm:prSet presAssocID="{A6172A1D-2C72-4C37-BB3A-46D80DAC040E}" presName="Name10" presStyleLbl="parChTrans1D2" presStyleIdx="2" presStyleCnt="5"/>
      <dgm:spPr/>
    </dgm:pt>
    <dgm:pt modelId="{BE9920C0-5822-4ED5-9E2C-1C4FEC3A82B5}" type="pres">
      <dgm:prSet presAssocID="{EB701189-63EA-4DEE-93F2-7588A1541442}" presName="hierRoot2" presStyleCnt="0"/>
      <dgm:spPr/>
    </dgm:pt>
    <dgm:pt modelId="{6C83DA33-5240-4BAA-8E17-C20F869BDFC6}" type="pres">
      <dgm:prSet presAssocID="{EB701189-63EA-4DEE-93F2-7588A1541442}" presName="composite2" presStyleCnt="0"/>
      <dgm:spPr/>
    </dgm:pt>
    <dgm:pt modelId="{60910AD2-F442-4FD7-A9A0-A7F9908F0200}" type="pres">
      <dgm:prSet presAssocID="{EB701189-63EA-4DEE-93F2-7588A1541442}" presName="background2" presStyleLbl="node2" presStyleIdx="2" presStyleCnt="5"/>
      <dgm:spPr/>
    </dgm:pt>
    <dgm:pt modelId="{2706B606-F7B9-438A-B869-71256DFA2B00}" type="pres">
      <dgm:prSet presAssocID="{EB701189-63EA-4DEE-93F2-7588A1541442}" presName="text2" presStyleLbl="fgAcc2" presStyleIdx="2" presStyleCnt="5" custScaleX="145876" custScaleY="281055">
        <dgm:presLayoutVars>
          <dgm:chPref val="3"/>
        </dgm:presLayoutVars>
      </dgm:prSet>
      <dgm:spPr/>
    </dgm:pt>
    <dgm:pt modelId="{EA46BB1C-A9F1-4B7B-90E8-3445C0409DE4}" type="pres">
      <dgm:prSet presAssocID="{EB701189-63EA-4DEE-93F2-7588A1541442}" presName="hierChild3" presStyleCnt="0"/>
      <dgm:spPr/>
    </dgm:pt>
    <dgm:pt modelId="{20F754C8-743B-49CF-85AB-5EA3A2C468F6}" type="pres">
      <dgm:prSet presAssocID="{4C283FE2-63FD-43B6-8073-78E3D7970AF1}" presName="Name10" presStyleLbl="parChTrans1D2" presStyleIdx="3" presStyleCnt="5"/>
      <dgm:spPr/>
    </dgm:pt>
    <dgm:pt modelId="{6235C6B1-71EE-4BEC-B5F3-B205C157FB14}" type="pres">
      <dgm:prSet presAssocID="{F371FDA6-6C6C-43B8-A405-4D94A83A4159}" presName="hierRoot2" presStyleCnt="0"/>
      <dgm:spPr/>
    </dgm:pt>
    <dgm:pt modelId="{FAD04C19-3A1A-4D76-A9FE-1430900643BF}" type="pres">
      <dgm:prSet presAssocID="{F371FDA6-6C6C-43B8-A405-4D94A83A4159}" presName="composite2" presStyleCnt="0"/>
      <dgm:spPr/>
    </dgm:pt>
    <dgm:pt modelId="{B0C0ECCA-6D2A-4482-AEC3-811077CE7921}" type="pres">
      <dgm:prSet presAssocID="{F371FDA6-6C6C-43B8-A405-4D94A83A4159}" presName="background2" presStyleLbl="node2" presStyleIdx="3" presStyleCnt="5"/>
      <dgm:spPr/>
    </dgm:pt>
    <dgm:pt modelId="{33DEDFC2-731C-4A69-8691-FE75BA392EE2}" type="pres">
      <dgm:prSet presAssocID="{F371FDA6-6C6C-43B8-A405-4D94A83A4159}" presName="text2" presStyleLbl="fgAcc2" presStyleIdx="3" presStyleCnt="5">
        <dgm:presLayoutVars>
          <dgm:chPref val="3"/>
        </dgm:presLayoutVars>
      </dgm:prSet>
      <dgm:spPr/>
    </dgm:pt>
    <dgm:pt modelId="{7B9176FF-B172-40F1-9BE7-F431B67AE17E}" type="pres">
      <dgm:prSet presAssocID="{F371FDA6-6C6C-43B8-A405-4D94A83A4159}" presName="hierChild3" presStyleCnt="0"/>
      <dgm:spPr/>
    </dgm:pt>
    <dgm:pt modelId="{AD02B860-7C65-47F5-B329-C89CF2C52071}" type="pres">
      <dgm:prSet presAssocID="{70080A4B-6E67-4066-BB15-26B34A9606EC}" presName="Name10" presStyleLbl="parChTrans1D2" presStyleIdx="4" presStyleCnt="5"/>
      <dgm:spPr/>
    </dgm:pt>
    <dgm:pt modelId="{2F6E1F37-4EC1-4658-98D2-B8DE7AB7015B}" type="pres">
      <dgm:prSet presAssocID="{32C35F02-99FC-4670-9D0C-D579019E3313}" presName="hierRoot2" presStyleCnt="0"/>
      <dgm:spPr/>
    </dgm:pt>
    <dgm:pt modelId="{BC747BA1-9849-4DC7-9ABF-6264226D8735}" type="pres">
      <dgm:prSet presAssocID="{32C35F02-99FC-4670-9D0C-D579019E3313}" presName="composite2" presStyleCnt="0"/>
      <dgm:spPr/>
    </dgm:pt>
    <dgm:pt modelId="{FC5456BC-CF6F-49F7-90A7-593004609389}" type="pres">
      <dgm:prSet presAssocID="{32C35F02-99FC-4670-9D0C-D579019E3313}" presName="background2" presStyleLbl="node2" presStyleIdx="4" presStyleCnt="5"/>
      <dgm:spPr/>
    </dgm:pt>
    <dgm:pt modelId="{2CBD62F9-1B2A-4F12-AAF5-14F5354262E0}" type="pres">
      <dgm:prSet presAssocID="{32C35F02-99FC-4670-9D0C-D579019E3313}" presName="text2" presStyleLbl="fgAcc2" presStyleIdx="4" presStyleCnt="5">
        <dgm:presLayoutVars>
          <dgm:chPref val="3"/>
        </dgm:presLayoutVars>
      </dgm:prSet>
      <dgm:spPr/>
    </dgm:pt>
    <dgm:pt modelId="{E5B4CCEE-0EEE-4F07-9483-14B3D553A8A0}" type="pres">
      <dgm:prSet presAssocID="{32C35F02-99FC-4670-9D0C-D579019E3313}" presName="hierChild3" presStyleCnt="0"/>
      <dgm:spPr/>
    </dgm:pt>
  </dgm:ptLst>
  <dgm:cxnLst>
    <dgm:cxn modelId="{678CD009-13D3-492C-BA45-7B99093638B4}" type="presOf" srcId="{EB701189-63EA-4DEE-93F2-7588A1541442}" destId="{2706B606-F7B9-438A-B869-71256DFA2B00}" srcOrd="0" destOrd="0" presId="urn:microsoft.com/office/officeart/2005/8/layout/hierarchy1"/>
    <dgm:cxn modelId="{72FC891D-2512-418C-B6BA-8476A87AA313}" srcId="{F64247BB-65D2-4188-9F1B-77383F5DC0BD}" destId="{EB701189-63EA-4DEE-93F2-7588A1541442}" srcOrd="2" destOrd="0" parTransId="{A6172A1D-2C72-4C37-BB3A-46D80DAC040E}" sibTransId="{C7131FEA-D309-4A7F-915C-E6C47B5C0FA2}"/>
    <dgm:cxn modelId="{590C0B66-96D5-4D6A-8BC3-7373FDE60190}" type="presOf" srcId="{4298EE1B-B75C-4F07-A542-19B0CB8DB6CB}" destId="{ECF749D3-B047-4453-9880-4BBDCF3843F8}" srcOrd="0" destOrd="0" presId="urn:microsoft.com/office/officeart/2005/8/layout/hierarchy1"/>
    <dgm:cxn modelId="{C9BF2B52-2C37-4485-ADE3-D1E58B7C4747}" type="presOf" srcId="{70080A4B-6E67-4066-BB15-26B34A9606EC}" destId="{AD02B860-7C65-47F5-B329-C89CF2C52071}" srcOrd="0" destOrd="0" presId="urn:microsoft.com/office/officeart/2005/8/layout/hierarchy1"/>
    <dgm:cxn modelId="{AFF5A284-1634-424D-A2B3-0C76B3DAF470}" srcId="{F64247BB-65D2-4188-9F1B-77383F5DC0BD}" destId="{32C35F02-99FC-4670-9D0C-D579019E3313}" srcOrd="4" destOrd="0" parTransId="{70080A4B-6E67-4066-BB15-26B34A9606EC}" sibTransId="{477C4366-6262-484F-AE7F-10079292E7F3}"/>
    <dgm:cxn modelId="{D6FDC68B-B2FF-4DE4-925C-EEE24B902C66}" type="presOf" srcId="{32C35F02-99FC-4670-9D0C-D579019E3313}" destId="{2CBD62F9-1B2A-4F12-AAF5-14F5354262E0}" srcOrd="0" destOrd="0" presId="urn:microsoft.com/office/officeart/2005/8/layout/hierarchy1"/>
    <dgm:cxn modelId="{A442F091-71DA-46F4-B9C7-21612F9E5C04}" srcId="{F64247BB-65D2-4188-9F1B-77383F5DC0BD}" destId="{F371FDA6-6C6C-43B8-A405-4D94A83A4159}" srcOrd="3" destOrd="0" parTransId="{4C283FE2-63FD-43B6-8073-78E3D7970AF1}" sibTransId="{4C29C1C1-3CAC-441E-9B41-B45EECE28A62}"/>
    <dgm:cxn modelId="{C0A22C98-5485-439C-A181-485812716ABC}" type="presOf" srcId="{D11DDC1B-4AAE-4142-B4BF-BE5199F81D46}" destId="{0A5B831F-6645-422F-867D-6B39A571037C}" srcOrd="0" destOrd="0" presId="urn:microsoft.com/office/officeart/2005/8/layout/hierarchy1"/>
    <dgm:cxn modelId="{F8C8559D-97F8-4BAD-9CC2-82C6AF8071D8}" type="presOf" srcId="{F64247BB-65D2-4188-9F1B-77383F5DC0BD}" destId="{E65A3A85-BCC9-4EC1-962C-343E85B792A3}" srcOrd="0" destOrd="0" presId="urn:microsoft.com/office/officeart/2005/8/layout/hierarchy1"/>
    <dgm:cxn modelId="{96FE7BA0-83D4-40BF-AAB4-99029E2DE77F}" type="presOf" srcId="{87F35D8C-5DC1-45E5-9DE3-442434F22E99}" destId="{2B07872D-3233-4B32-8E77-1DDA53098CAE}" srcOrd="0" destOrd="0" presId="urn:microsoft.com/office/officeart/2005/8/layout/hierarchy1"/>
    <dgm:cxn modelId="{B2B418A6-73F4-4CE5-8CF4-1DC09DCA9CA9}" type="presOf" srcId="{9101DF28-C4F3-41EA-B5A6-716C7096EAFC}" destId="{5C91EB1F-57C8-43D3-BC46-A5CA651F496B}" srcOrd="0" destOrd="0" presId="urn:microsoft.com/office/officeart/2005/8/layout/hierarchy1"/>
    <dgm:cxn modelId="{30EC98B5-B35A-471A-B916-6EDD6153D950}" srcId="{F64247BB-65D2-4188-9F1B-77383F5DC0BD}" destId="{4298EE1B-B75C-4F07-A542-19B0CB8DB6CB}" srcOrd="0" destOrd="0" parTransId="{D11DDC1B-4AAE-4142-B4BF-BE5199F81D46}" sibTransId="{E1E7D0D8-C707-421B-BADD-D85013A018F6}"/>
    <dgm:cxn modelId="{62D3DCB5-2A34-4758-8B4B-9F0A96FA67F6}" srcId="{1C0743F4-3F99-4A3A-9AEE-FE4ECF8ED48C}" destId="{F64247BB-65D2-4188-9F1B-77383F5DC0BD}" srcOrd="0" destOrd="0" parTransId="{34E1C648-EB74-4DD4-87A0-9914497D20F9}" sibTransId="{2955F6D0-C555-43CD-8EC0-0FE7D47267AD}"/>
    <dgm:cxn modelId="{4A8159CD-1ACC-4CE3-A02F-339E7DA6386A}" type="presOf" srcId="{1C0743F4-3F99-4A3A-9AEE-FE4ECF8ED48C}" destId="{3AF921B0-E2BE-411D-8D8D-F999D53A7A52}" srcOrd="0" destOrd="0" presId="urn:microsoft.com/office/officeart/2005/8/layout/hierarchy1"/>
    <dgm:cxn modelId="{445308DD-D4D2-4FF6-8114-2EC3B77AFADA}" type="presOf" srcId="{4C283FE2-63FD-43B6-8073-78E3D7970AF1}" destId="{20F754C8-743B-49CF-85AB-5EA3A2C468F6}" srcOrd="0" destOrd="0" presId="urn:microsoft.com/office/officeart/2005/8/layout/hierarchy1"/>
    <dgm:cxn modelId="{755934DD-1009-4F29-A318-2D88C0DD04F2}" srcId="{F64247BB-65D2-4188-9F1B-77383F5DC0BD}" destId="{87F35D8C-5DC1-45E5-9DE3-442434F22E99}" srcOrd="1" destOrd="0" parTransId="{9101DF28-C4F3-41EA-B5A6-716C7096EAFC}" sibTransId="{D31F75C0-9B72-4D2A-8DFF-C6D2EE67113B}"/>
    <dgm:cxn modelId="{E580F2F0-AC3E-4171-8E53-25141E7F10F7}" type="presOf" srcId="{F371FDA6-6C6C-43B8-A405-4D94A83A4159}" destId="{33DEDFC2-731C-4A69-8691-FE75BA392EE2}" srcOrd="0" destOrd="0" presId="urn:microsoft.com/office/officeart/2005/8/layout/hierarchy1"/>
    <dgm:cxn modelId="{7873B9F1-2EEA-4507-83B7-2FC286D52E54}" type="presOf" srcId="{A6172A1D-2C72-4C37-BB3A-46D80DAC040E}" destId="{D9552468-D3B3-43A2-B0A0-184B9DAC78E6}" srcOrd="0" destOrd="0" presId="urn:microsoft.com/office/officeart/2005/8/layout/hierarchy1"/>
    <dgm:cxn modelId="{E3EB4D5D-A022-4650-AD8B-CE157B977B61}" type="presParOf" srcId="{3AF921B0-E2BE-411D-8D8D-F999D53A7A52}" destId="{D4EBF1B2-7FCA-4FA3-8AF9-8856B649D9A5}" srcOrd="0" destOrd="0" presId="urn:microsoft.com/office/officeart/2005/8/layout/hierarchy1"/>
    <dgm:cxn modelId="{941D9726-350B-4191-BB67-241E56BB221E}" type="presParOf" srcId="{D4EBF1B2-7FCA-4FA3-8AF9-8856B649D9A5}" destId="{7CD4837A-74B0-4791-BF1D-05222502D812}" srcOrd="0" destOrd="0" presId="urn:microsoft.com/office/officeart/2005/8/layout/hierarchy1"/>
    <dgm:cxn modelId="{73EB786C-AE02-4FB0-AB0B-06DA4D1FD68F}" type="presParOf" srcId="{7CD4837A-74B0-4791-BF1D-05222502D812}" destId="{C71ADC76-233E-4E72-B0CC-696E04E1F79B}" srcOrd="0" destOrd="0" presId="urn:microsoft.com/office/officeart/2005/8/layout/hierarchy1"/>
    <dgm:cxn modelId="{CFDD405F-494B-4DCD-B84E-CBFBB8E1FD6C}" type="presParOf" srcId="{7CD4837A-74B0-4791-BF1D-05222502D812}" destId="{E65A3A85-BCC9-4EC1-962C-343E85B792A3}" srcOrd="1" destOrd="0" presId="urn:microsoft.com/office/officeart/2005/8/layout/hierarchy1"/>
    <dgm:cxn modelId="{1965B894-46E8-4133-B288-147A61ECBD34}" type="presParOf" srcId="{D4EBF1B2-7FCA-4FA3-8AF9-8856B649D9A5}" destId="{1D09929C-7F36-489A-B892-95952FBBB5BF}" srcOrd="1" destOrd="0" presId="urn:microsoft.com/office/officeart/2005/8/layout/hierarchy1"/>
    <dgm:cxn modelId="{B9CB36CD-E1FC-4433-A870-6C6A0EF05E52}" type="presParOf" srcId="{1D09929C-7F36-489A-B892-95952FBBB5BF}" destId="{0A5B831F-6645-422F-867D-6B39A571037C}" srcOrd="0" destOrd="0" presId="urn:microsoft.com/office/officeart/2005/8/layout/hierarchy1"/>
    <dgm:cxn modelId="{173E066F-D387-4E0F-99B1-78C8B62F8BE9}" type="presParOf" srcId="{1D09929C-7F36-489A-B892-95952FBBB5BF}" destId="{1DA573EC-70BA-47F6-A0A5-939EC28FC234}" srcOrd="1" destOrd="0" presId="urn:microsoft.com/office/officeart/2005/8/layout/hierarchy1"/>
    <dgm:cxn modelId="{DE918149-D930-4FB5-A619-5046D0C46C01}" type="presParOf" srcId="{1DA573EC-70BA-47F6-A0A5-939EC28FC234}" destId="{2D6728FD-37FB-4C49-A840-087DC9696043}" srcOrd="0" destOrd="0" presId="urn:microsoft.com/office/officeart/2005/8/layout/hierarchy1"/>
    <dgm:cxn modelId="{D850E622-18B1-4748-95AA-88B63F37C58A}" type="presParOf" srcId="{2D6728FD-37FB-4C49-A840-087DC9696043}" destId="{2958D311-24F0-4D62-BBF7-B1421404775E}" srcOrd="0" destOrd="0" presId="urn:microsoft.com/office/officeart/2005/8/layout/hierarchy1"/>
    <dgm:cxn modelId="{6594CC13-7E22-4369-975F-AF6BF46230E3}" type="presParOf" srcId="{2D6728FD-37FB-4C49-A840-087DC9696043}" destId="{ECF749D3-B047-4453-9880-4BBDCF3843F8}" srcOrd="1" destOrd="0" presId="urn:microsoft.com/office/officeart/2005/8/layout/hierarchy1"/>
    <dgm:cxn modelId="{B00D83A1-7926-49F4-8D05-8EF5B7ADD7FA}" type="presParOf" srcId="{1DA573EC-70BA-47F6-A0A5-939EC28FC234}" destId="{7D01E0EC-21B4-4D20-9D29-26C786CF4D9F}" srcOrd="1" destOrd="0" presId="urn:microsoft.com/office/officeart/2005/8/layout/hierarchy1"/>
    <dgm:cxn modelId="{EECF1F6F-C0A3-4B9E-BD00-66F4DC6CB135}" type="presParOf" srcId="{1D09929C-7F36-489A-B892-95952FBBB5BF}" destId="{5C91EB1F-57C8-43D3-BC46-A5CA651F496B}" srcOrd="2" destOrd="0" presId="urn:microsoft.com/office/officeart/2005/8/layout/hierarchy1"/>
    <dgm:cxn modelId="{A43BDD16-0E1D-496E-B9A6-7D05049CAD04}" type="presParOf" srcId="{1D09929C-7F36-489A-B892-95952FBBB5BF}" destId="{C85872F5-24B2-4C5D-B3E9-8A3FF4BAEF79}" srcOrd="3" destOrd="0" presId="urn:microsoft.com/office/officeart/2005/8/layout/hierarchy1"/>
    <dgm:cxn modelId="{E41A7820-A447-462F-B296-BDD547E0C926}" type="presParOf" srcId="{C85872F5-24B2-4C5D-B3E9-8A3FF4BAEF79}" destId="{F15E93EB-F528-4783-ABB5-8DD5FEE61D42}" srcOrd="0" destOrd="0" presId="urn:microsoft.com/office/officeart/2005/8/layout/hierarchy1"/>
    <dgm:cxn modelId="{5372A530-D9F7-4AFB-B4F4-8031A397F56E}" type="presParOf" srcId="{F15E93EB-F528-4783-ABB5-8DD5FEE61D42}" destId="{2E4E0A1B-CF2C-48DC-8D06-CDB79E97D8D4}" srcOrd="0" destOrd="0" presId="urn:microsoft.com/office/officeart/2005/8/layout/hierarchy1"/>
    <dgm:cxn modelId="{51B9D309-D0EE-4D86-A426-41DBA6541F59}" type="presParOf" srcId="{F15E93EB-F528-4783-ABB5-8DD5FEE61D42}" destId="{2B07872D-3233-4B32-8E77-1DDA53098CAE}" srcOrd="1" destOrd="0" presId="urn:microsoft.com/office/officeart/2005/8/layout/hierarchy1"/>
    <dgm:cxn modelId="{4B12125E-7781-450F-A591-D1633BF4BC22}" type="presParOf" srcId="{C85872F5-24B2-4C5D-B3E9-8A3FF4BAEF79}" destId="{CD9F23E4-B538-45F4-96D2-B544D34C1604}" srcOrd="1" destOrd="0" presId="urn:microsoft.com/office/officeart/2005/8/layout/hierarchy1"/>
    <dgm:cxn modelId="{59B5227B-10AA-45E3-8BE7-D43ECD590659}" type="presParOf" srcId="{1D09929C-7F36-489A-B892-95952FBBB5BF}" destId="{D9552468-D3B3-43A2-B0A0-184B9DAC78E6}" srcOrd="4" destOrd="0" presId="urn:microsoft.com/office/officeart/2005/8/layout/hierarchy1"/>
    <dgm:cxn modelId="{6241FBE8-FBF1-45B7-867B-91BCB25C1B17}" type="presParOf" srcId="{1D09929C-7F36-489A-B892-95952FBBB5BF}" destId="{BE9920C0-5822-4ED5-9E2C-1C4FEC3A82B5}" srcOrd="5" destOrd="0" presId="urn:microsoft.com/office/officeart/2005/8/layout/hierarchy1"/>
    <dgm:cxn modelId="{2B98E978-3D0A-4773-8F3E-54B2D23B2999}" type="presParOf" srcId="{BE9920C0-5822-4ED5-9E2C-1C4FEC3A82B5}" destId="{6C83DA33-5240-4BAA-8E17-C20F869BDFC6}" srcOrd="0" destOrd="0" presId="urn:microsoft.com/office/officeart/2005/8/layout/hierarchy1"/>
    <dgm:cxn modelId="{74F639E9-C1A2-4287-9572-CE4BDA9AA978}" type="presParOf" srcId="{6C83DA33-5240-4BAA-8E17-C20F869BDFC6}" destId="{60910AD2-F442-4FD7-A9A0-A7F9908F0200}" srcOrd="0" destOrd="0" presId="urn:microsoft.com/office/officeart/2005/8/layout/hierarchy1"/>
    <dgm:cxn modelId="{7A291679-ABD4-419E-8C7A-6AEEF70FBAB3}" type="presParOf" srcId="{6C83DA33-5240-4BAA-8E17-C20F869BDFC6}" destId="{2706B606-F7B9-438A-B869-71256DFA2B00}" srcOrd="1" destOrd="0" presId="urn:microsoft.com/office/officeart/2005/8/layout/hierarchy1"/>
    <dgm:cxn modelId="{CC8E764B-6034-4986-9678-873EFB7C63B5}" type="presParOf" srcId="{BE9920C0-5822-4ED5-9E2C-1C4FEC3A82B5}" destId="{EA46BB1C-A9F1-4B7B-90E8-3445C0409DE4}" srcOrd="1" destOrd="0" presId="urn:microsoft.com/office/officeart/2005/8/layout/hierarchy1"/>
    <dgm:cxn modelId="{DEC1B509-2E76-484E-A4DB-61F796DC246D}" type="presParOf" srcId="{1D09929C-7F36-489A-B892-95952FBBB5BF}" destId="{20F754C8-743B-49CF-85AB-5EA3A2C468F6}" srcOrd="6" destOrd="0" presId="urn:microsoft.com/office/officeart/2005/8/layout/hierarchy1"/>
    <dgm:cxn modelId="{2D30D45E-D500-43FF-AEB1-6D17DF40E919}" type="presParOf" srcId="{1D09929C-7F36-489A-B892-95952FBBB5BF}" destId="{6235C6B1-71EE-4BEC-B5F3-B205C157FB14}" srcOrd="7" destOrd="0" presId="urn:microsoft.com/office/officeart/2005/8/layout/hierarchy1"/>
    <dgm:cxn modelId="{96ED80DF-02F6-4924-98C2-87A157337F89}" type="presParOf" srcId="{6235C6B1-71EE-4BEC-B5F3-B205C157FB14}" destId="{FAD04C19-3A1A-4D76-A9FE-1430900643BF}" srcOrd="0" destOrd="0" presId="urn:microsoft.com/office/officeart/2005/8/layout/hierarchy1"/>
    <dgm:cxn modelId="{B3ECABBD-8CAD-4DB8-B87E-E5F95B8C81FD}" type="presParOf" srcId="{FAD04C19-3A1A-4D76-A9FE-1430900643BF}" destId="{B0C0ECCA-6D2A-4482-AEC3-811077CE7921}" srcOrd="0" destOrd="0" presId="urn:microsoft.com/office/officeart/2005/8/layout/hierarchy1"/>
    <dgm:cxn modelId="{87B1A04B-606D-4D05-B4FA-F32709F5FE6C}" type="presParOf" srcId="{FAD04C19-3A1A-4D76-A9FE-1430900643BF}" destId="{33DEDFC2-731C-4A69-8691-FE75BA392EE2}" srcOrd="1" destOrd="0" presId="urn:microsoft.com/office/officeart/2005/8/layout/hierarchy1"/>
    <dgm:cxn modelId="{73989B38-0277-4CB6-8B32-257329CC9C29}" type="presParOf" srcId="{6235C6B1-71EE-4BEC-B5F3-B205C157FB14}" destId="{7B9176FF-B172-40F1-9BE7-F431B67AE17E}" srcOrd="1" destOrd="0" presId="urn:microsoft.com/office/officeart/2005/8/layout/hierarchy1"/>
    <dgm:cxn modelId="{6BB9BFB3-5A13-4127-8C5B-A666308A6040}" type="presParOf" srcId="{1D09929C-7F36-489A-B892-95952FBBB5BF}" destId="{AD02B860-7C65-47F5-B329-C89CF2C52071}" srcOrd="8" destOrd="0" presId="urn:microsoft.com/office/officeart/2005/8/layout/hierarchy1"/>
    <dgm:cxn modelId="{91AE252C-99E6-4F17-9967-A34519DBCE8D}" type="presParOf" srcId="{1D09929C-7F36-489A-B892-95952FBBB5BF}" destId="{2F6E1F37-4EC1-4658-98D2-B8DE7AB7015B}" srcOrd="9" destOrd="0" presId="urn:microsoft.com/office/officeart/2005/8/layout/hierarchy1"/>
    <dgm:cxn modelId="{1B47EF54-13D5-4B27-8731-F231C3AAF5DD}" type="presParOf" srcId="{2F6E1F37-4EC1-4658-98D2-B8DE7AB7015B}" destId="{BC747BA1-9849-4DC7-9ABF-6264226D8735}" srcOrd="0" destOrd="0" presId="urn:microsoft.com/office/officeart/2005/8/layout/hierarchy1"/>
    <dgm:cxn modelId="{AF3D1BE4-D589-4915-9115-C23030830CEE}" type="presParOf" srcId="{BC747BA1-9849-4DC7-9ABF-6264226D8735}" destId="{FC5456BC-CF6F-49F7-90A7-593004609389}" srcOrd="0" destOrd="0" presId="urn:microsoft.com/office/officeart/2005/8/layout/hierarchy1"/>
    <dgm:cxn modelId="{C889107D-2C6B-4D42-A239-C0E6276E390F}" type="presParOf" srcId="{BC747BA1-9849-4DC7-9ABF-6264226D8735}" destId="{2CBD62F9-1B2A-4F12-AAF5-14F5354262E0}" srcOrd="1" destOrd="0" presId="urn:microsoft.com/office/officeart/2005/8/layout/hierarchy1"/>
    <dgm:cxn modelId="{9D360EC5-00F7-4706-BFB2-5EF7CD7AAF6E}" type="presParOf" srcId="{2F6E1F37-4EC1-4658-98D2-B8DE7AB7015B}" destId="{E5B4CCEE-0EEE-4F07-9483-14B3D553A8A0}"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02B860-7C65-47F5-B329-C89CF2C52071}">
      <dsp:nvSpPr>
        <dsp:cNvPr id="0" name=""/>
        <dsp:cNvSpPr/>
      </dsp:nvSpPr>
      <dsp:spPr>
        <a:xfrm>
          <a:off x="3998525" y="1799290"/>
          <a:ext cx="3365482" cy="366065"/>
        </a:xfrm>
        <a:custGeom>
          <a:avLst/>
          <a:gdLst/>
          <a:ahLst/>
          <a:cxnLst/>
          <a:rect l="0" t="0" r="0" b="0"/>
          <a:pathLst>
            <a:path>
              <a:moveTo>
                <a:pt x="0" y="0"/>
              </a:moveTo>
              <a:lnTo>
                <a:pt x="0" y="249462"/>
              </a:lnTo>
              <a:lnTo>
                <a:pt x="3365482" y="249462"/>
              </a:lnTo>
              <a:lnTo>
                <a:pt x="3365482" y="366065"/>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0F754C8-743B-49CF-85AB-5EA3A2C468F6}">
      <dsp:nvSpPr>
        <dsp:cNvPr id="0" name=""/>
        <dsp:cNvSpPr/>
      </dsp:nvSpPr>
      <dsp:spPr>
        <a:xfrm>
          <a:off x="3998525" y="1799290"/>
          <a:ext cx="1827098" cy="366065"/>
        </a:xfrm>
        <a:custGeom>
          <a:avLst/>
          <a:gdLst/>
          <a:ahLst/>
          <a:cxnLst/>
          <a:rect l="0" t="0" r="0" b="0"/>
          <a:pathLst>
            <a:path>
              <a:moveTo>
                <a:pt x="0" y="0"/>
              </a:moveTo>
              <a:lnTo>
                <a:pt x="0" y="249462"/>
              </a:lnTo>
              <a:lnTo>
                <a:pt x="1827098" y="249462"/>
              </a:lnTo>
              <a:lnTo>
                <a:pt x="1827098" y="366065"/>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9552468-D3B3-43A2-B0A0-184B9DAC78E6}">
      <dsp:nvSpPr>
        <dsp:cNvPr id="0" name=""/>
        <dsp:cNvSpPr/>
      </dsp:nvSpPr>
      <dsp:spPr>
        <a:xfrm>
          <a:off x="3952805" y="1799290"/>
          <a:ext cx="91440" cy="366065"/>
        </a:xfrm>
        <a:custGeom>
          <a:avLst/>
          <a:gdLst/>
          <a:ahLst/>
          <a:cxnLst/>
          <a:rect l="0" t="0" r="0" b="0"/>
          <a:pathLst>
            <a:path>
              <a:moveTo>
                <a:pt x="45720" y="0"/>
              </a:moveTo>
              <a:lnTo>
                <a:pt x="45720" y="366065"/>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C91EB1F-57C8-43D3-BC46-A5CA651F496B}">
      <dsp:nvSpPr>
        <dsp:cNvPr id="0" name=""/>
        <dsp:cNvSpPr/>
      </dsp:nvSpPr>
      <dsp:spPr>
        <a:xfrm>
          <a:off x="2171426" y="1799290"/>
          <a:ext cx="1827098" cy="366065"/>
        </a:xfrm>
        <a:custGeom>
          <a:avLst/>
          <a:gdLst/>
          <a:ahLst/>
          <a:cxnLst/>
          <a:rect l="0" t="0" r="0" b="0"/>
          <a:pathLst>
            <a:path>
              <a:moveTo>
                <a:pt x="1827098" y="0"/>
              </a:moveTo>
              <a:lnTo>
                <a:pt x="1827098" y="249462"/>
              </a:lnTo>
              <a:lnTo>
                <a:pt x="0" y="249462"/>
              </a:lnTo>
              <a:lnTo>
                <a:pt x="0" y="366065"/>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A5B831F-6645-422F-867D-6B39A571037C}">
      <dsp:nvSpPr>
        <dsp:cNvPr id="0" name=""/>
        <dsp:cNvSpPr/>
      </dsp:nvSpPr>
      <dsp:spPr>
        <a:xfrm>
          <a:off x="633043" y="1799290"/>
          <a:ext cx="3365482" cy="366065"/>
        </a:xfrm>
        <a:custGeom>
          <a:avLst/>
          <a:gdLst/>
          <a:ahLst/>
          <a:cxnLst/>
          <a:rect l="0" t="0" r="0" b="0"/>
          <a:pathLst>
            <a:path>
              <a:moveTo>
                <a:pt x="3365482" y="0"/>
              </a:moveTo>
              <a:lnTo>
                <a:pt x="3365482" y="249462"/>
              </a:lnTo>
              <a:lnTo>
                <a:pt x="0" y="249462"/>
              </a:lnTo>
              <a:lnTo>
                <a:pt x="0" y="366065"/>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71ADC76-233E-4E72-B0CC-696E04E1F79B}">
      <dsp:nvSpPr>
        <dsp:cNvPr id="0" name=""/>
        <dsp:cNvSpPr/>
      </dsp:nvSpPr>
      <dsp:spPr>
        <a:xfrm>
          <a:off x="3369186" y="1000030"/>
          <a:ext cx="1258677" cy="799260"/>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65A3A85-BCC9-4EC1-962C-343E85B792A3}">
      <dsp:nvSpPr>
        <dsp:cNvPr id="0" name=""/>
        <dsp:cNvSpPr/>
      </dsp:nvSpPr>
      <dsp:spPr>
        <a:xfrm>
          <a:off x="3509039" y="1132891"/>
          <a:ext cx="1258677" cy="799260"/>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ar-EG" sz="2800" b="1" kern="1200" dirty="0"/>
            <a:t>مجالات الإدارة</a:t>
          </a:r>
          <a:endParaRPr lang="en-US" sz="2800" b="1" kern="1200" dirty="0"/>
        </a:p>
      </dsp:txBody>
      <dsp:txXfrm>
        <a:off x="3532449" y="1156301"/>
        <a:ext cx="1211857" cy="752440"/>
      </dsp:txXfrm>
    </dsp:sp>
    <dsp:sp modelId="{2958D311-24F0-4D62-BBF7-B1421404775E}">
      <dsp:nvSpPr>
        <dsp:cNvPr id="0" name=""/>
        <dsp:cNvSpPr/>
      </dsp:nvSpPr>
      <dsp:spPr>
        <a:xfrm>
          <a:off x="3704" y="2165356"/>
          <a:ext cx="1258677" cy="2112604"/>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CF749D3-B047-4453-9880-4BBDCF3843F8}">
      <dsp:nvSpPr>
        <dsp:cNvPr id="0" name=""/>
        <dsp:cNvSpPr/>
      </dsp:nvSpPr>
      <dsp:spPr>
        <a:xfrm>
          <a:off x="143557" y="2298216"/>
          <a:ext cx="1258677" cy="2112604"/>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ar-EG" sz="2800" b="1" kern="1200" dirty="0"/>
            <a:t>إدارة المؤسسات العامة</a:t>
          </a:r>
          <a:endParaRPr lang="en-US" sz="2800" b="1" kern="1200" dirty="0"/>
        </a:p>
      </dsp:txBody>
      <dsp:txXfrm>
        <a:off x="180422" y="2335081"/>
        <a:ext cx="1184947" cy="2038874"/>
      </dsp:txXfrm>
    </dsp:sp>
    <dsp:sp modelId="{2E4E0A1B-CF2C-48DC-8D06-CDB79E97D8D4}">
      <dsp:nvSpPr>
        <dsp:cNvPr id="0" name=""/>
        <dsp:cNvSpPr/>
      </dsp:nvSpPr>
      <dsp:spPr>
        <a:xfrm>
          <a:off x="1542087" y="2165356"/>
          <a:ext cx="1258677" cy="2246368"/>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B07872D-3233-4B32-8E77-1DDA53098CAE}">
      <dsp:nvSpPr>
        <dsp:cNvPr id="0" name=""/>
        <dsp:cNvSpPr/>
      </dsp:nvSpPr>
      <dsp:spPr>
        <a:xfrm>
          <a:off x="1681941" y="2298216"/>
          <a:ext cx="1258677" cy="2246368"/>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ar-EG" sz="2800" b="1" kern="1200" dirty="0"/>
            <a:t>الإدارة الإقليمية والدولية</a:t>
          </a:r>
          <a:endParaRPr lang="en-US" sz="2800" b="1" kern="1200" dirty="0"/>
        </a:p>
      </dsp:txBody>
      <dsp:txXfrm>
        <a:off x="1718806" y="2335081"/>
        <a:ext cx="1184947" cy="2172638"/>
      </dsp:txXfrm>
    </dsp:sp>
    <dsp:sp modelId="{60910AD2-F442-4FD7-A9A0-A7F9908F0200}">
      <dsp:nvSpPr>
        <dsp:cNvPr id="0" name=""/>
        <dsp:cNvSpPr/>
      </dsp:nvSpPr>
      <dsp:spPr>
        <a:xfrm>
          <a:off x="3080471" y="2165356"/>
          <a:ext cx="1836108" cy="2246360"/>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706B606-F7B9-438A-B869-71256DFA2B00}">
      <dsp:nvSpPr>
        <dsp:cNvPr id="0" name=""/>
        <dsp:cNvSpPr/>
      </dsp:nvSpPr>
      <dsp:spPr>
        <a:xfrm>
          <a:off x="3220324" y="2298216"/>
          <a:ext cx="1836108" cy="2246360"/>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ar-EG" sz="2800" b="1" kern="1200" dirty="0"/>
            <a:t>إدارة الهيئات والمنظمات المتخصصة</a:t>
          </a:r>
          <a:endParaRPr lang="en-US" sz="2800" b="1" kern="1200" dirty="0"/>
        </a:p>
      </dsp:txBody>
      <dsp:txXfrm>
        <a:off x="3274102" y="2351994"/>
        <a:ext cx="1728552" cy="2138804"/>
      </dsp:txXfrm>
    </dsp:sp>
    <dsp:sp modelId="{B0C0ECCA-6D2A-4482-AEC3-811077CE7921}">
      <dsp:nvSpPr>
        <dsp:cNvPr id="0" name=""/>
        <dsp:cNvSpPr/>
      </dsp:nvSpPr>
      <dsp:spPr>
        <a:xfrm>
          <a:off x="5196285" y="2165356"/>
          <a:ext cx="1258677" cy="799260"/>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3DEDFC2-731C-4A69-8691-FE75BA392EE2}">
      <dsp:nvSpPr>
        <dsp:cNvPr id="0" name=""/>
        <dsp:cNvSpPr/>
      </dsp:nvSpPr>
      <dsp:spPr>
        <a:xfrm>
          <a:off x="5336138" y="2298216"/>
          <a:ext cx="1258677" cy="799260"/>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ar-EG" sz="2800" b="1" kern="1200" dirty="0"/>
            <a:t>إدارة الأعمال</a:t>
          </a:r>
          <a:endParaRPr lang="en-US" sz="2800" b="1" kern="1200" dirty="0"/>
        </a:p>
      </dsp:txBody>
      <dsp:txXfrm>
        <a:off x="5359548" y="2321626"/>
        <a:ext cx="1211857" cy="752440"/>
      </dsp:txXfrm>
    </dsp:sp>
    <dsp:sp modelId="{FC5456BC-CF6F-49F7-90A7-593004609389}">
      <dsp:nvSpPr>
        <dsp:cNvPr id="0" name=""/>
        <dsp:cNvSpPr/>
      </dsp:nvSpPr>
      <dsp:spPr>
        <a:xfrm>
          <a:off x="6734669" y="2165356"/>
          <a:ext cx="1258677" cy="799260"/>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CBD62F9-1B2A-4F12-AAF5-14F5354262E0}">
      <dsp:nvSpPr>
        <dsp:cNvPr id="0" name=""/>
        <dsp:cNvSpPr/>
      </dsp:nvSpPr>
      <dsp:spPr>
        <a:xfrm>
          <a:off x="6874522" y="2298216"/>
          <a:ext cx="1258677" cy="799260"/>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ar-EG" sz="2800" b="1" kern="1200" dirty="0"/>
            <a:t>الإدارة العامة</a:t>
          </a:r>
          <a:endParaRPr lang="en-US" sz="2800" b="1" kern="1200" dirty="0"/>
        </a:p>
      </dsp:txBody>
      <dsp:txXfrm>
        <a:off x="6897932" y="2321626"/>
        <a:ext cx="1211857" cy="75244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1143000" y="1122363"/>
            <a:ext cx="6858000" cy="2387600"/>
          </a:xfrm>
        </p:spPr>
        <p:txBody>
          <a:bodyPr anchor="b"/>
          <a:lstStyle>
            <a:lvl1pPr algn="ctr">
              <a:defRPr sz="6000"/>
            </a:lvl1pPr>
          </a:lstStyle>
          <a:p>
            <a:r>
              <a:rPr lang="ar-SA"/>
              <a:t>انقر لتحرير نمط عنوان الشكل الرئيسي</a:t>
            </a:r>
            <a:endParaRPr lang="ar-EG"/>
          </a:p>
        </p:txBody>
      </p:sp>
      <p:sp>
        <p:nvSpPr>
          <p:cNvPr id="3" name="عنوان فرعي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38ED7F1-75E5-4A4A-98C0-B8B4100CA35C}"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F51C2E3C-E756-4C07-958B-67A27CC54E5D}" type="slidenum">
              <a:rPr lang="ar-EG"/>
              <a:pPr>
                <a:defRPr/>
              </a:pPr>
              <a:t>‹#›</a:t>
            </a:fld>
            <a:endParaRPr lang="ar-EG"/>
          </a:p>
        </p:txBody>
      </p:sp>
    </p:spTree>
    <p:extLst>
      <p:ext uri="{BB962C8B-B14F-4D97-AF65-F5344CB8AC3E}">
        <p14:creationId xmlns:p14="http://schemas.microsoft.com/office/powerpoint/2010/main" val="5824928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7CE54A87-CA5F-4072-B1A1-22A3E5CBBDB7}"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9F6DFFE8-6A84-4978-AECE-CC4CF96AF657}" type="slidenum">
              <a:rPr lang="ar-EG"/>
              <a:pPr>
                <a:defRPr/>
              </a:pPr>
              <a:t>‹#›</a:t>
            </a:fld>
            <a:endParaRPr lang="ar-EG"/>
          </a:p>
        </p:txBody>
      </p:sp>
    </p:spTree>
    <p:extLst>
      <p:ext uri="{BB962C8B-B14F-4D97-AF65-F5344CB8AC3E}">
        <p14:creationId xmlns:p14="http://schemas.microsoft.com/office/powerpoint/2010/main" val="1132018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623888" y="1709739"/>
            <a:ext cx="7886700" cy="2852737"/>
          </a:xfrm>
        </p:spPr>
        <p:txBody>
          <a:bodyPr anchor="b"/>
          <a:lstStyle>
            <a:lvl1pPr>
              <a:defRPr sz="6000"/>
            </a:lvl1pPr>
          </a:lstStyle>
          <a:p>
            <a:r>
              <a:rPr lang="ar-SA"/>
              <a:t>انقر لتحرير نمط عنوان الشكل الرئيسي</a:t>
            </a:r>
            <a:endParaRPr lang="ar-EG"/>
          </a:p>
        </p:txBody>
      </p:sp>
      <p:sp>
        <p:nvSpPr>
          <p:cNvPr id="3" name="عنصر نائب للنص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6DDAB705-FC0B-47E2-A363-942E6F6C0283}"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DA981D07-7AD8-47AF-99C4-6AED93ABB300}" type="slidenum">
              <a:rPr lang="ar-EG"/>
              <a:pPr>
                <a:defRPr/>
              </a:pPr>
              <a:t>‹#›</a:t>
            </a:fld>
            <a:endParaRPr lang="ar-EG"/>
          </a:p>
        </p:txBody>
      </p:sp>
    </p:spTree>
    <p:extLst>
      <p:ext uri="{BB962C8B-B14F-4D97-AF65-F5344CB8AC3E}">
        <p14:creationId xmlns:p14="http://schemas.microsoft.com/office/powerpoint/2010/main" val="3877453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ACE5DFB2-E129-4392-8661-3033D27F395A}" type="datetimeFigureOut">
              <a:rPr lang="ar-EG"/>
              <a:pPr>
                <a:defRPr/>
              </a:pPr>
              <a:t>23/05/1447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B364AA2-35C0-4957-9761-442B08BE10EA}" type="slidenum">
              <a:rPr lang="ar-EG"/>
              <a:pPr>
                <a:defRPr/>
              </a:pPr>
              <a:t>‹#›</a:t>
            </a:fld>
            <a:endParaRPr lang="ar-EG"/>
          </a:p>
        </p:txBody>
      </p:sp>
    </p:spTree>
    <p:extLst>
      <p:ext uri="{BB962C8B-B14F-4D97-AF65-F5344CB8AC3E}">
        <p14:creationId xmlns:p14="http://schemas.microsoft.com/office/powerpoint/2010/main" val="124078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6AD57D8-111E-4603-BA61-8468BA82EEC4}" type="datetimeFigureOut">
              <a:rPr lang="ar-EG"/>
              <a:pPr>
                <a:defRPr/>
              </a:pPr>
              <a:t>23/05/1447</a:t>
            </a:fld>
            <a:endParaRPr lang="ar-EG"/>
          </a:p>
        </p:txBody>
      </p:sp>
      <p:sp>
        <p:nvSpPr>
          <p:cNvPr id="8" name="عنصر نائب للتذييل 7"/>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9" name="عنصر نائب لرقم الشريحة 8"/>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5BB7C4D1-47DD-4FD9-97B6-8C4DB9BAABAF}" type="slidenum">
              <a:rPr lang="ar-EG"/>
              <a:pPr>
                <a:defRPr/>
              </a:pPr>
              <a:t>‹#›</a:t>
            </a:fld>
            <a:endParaRPr lang="ar-EG"/>
          </a:p>
        </p:txBody>
      </p:sp>
    </p:spTree>
    <p:extLst>
      <p:ext uri="{BB962C8B-B14F-4D97-AF65-F5344CB8AC3E}">
        <p14:creationId xmlns:p14="http://schemas.microsoft.com/office/powerpoint/2010/main" val="3718048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495F4350-916E-4934-A375-6D4F5F2B8C85}" type="datetimeFigureOut">
              <a:rPr lang="ar-EG"/>
              <a:pPr>
                <a:defRPr/>
              </a:pPr>
              <a:t>23/05/1447</a:t>
            </a:fld>
            <a:endParaRPr lang="ar-EG"/>
          </a:p>
        </p:txBody>
      </p:sp>
      <p:sp>
        <p:nvSpPr>
          <p:cNvPr id="4" name="عنصر نائب للتذييل 3"/>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5" name="عنصر نائب لرقم الشريحة 4"/>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F049472-8948-42EF-870D-76B89564FD7F}" type="slidenum">
              <a:rPr lang="ar-EG"/>
              <a:pPr>
                <a:defRPr/>
              </a:pPr>
              <a:t>‹#›</a:t>
            </a:fld>
            <a:endParaRPr lang="ar-EG"/>
          </a:p>
        </p:txBody>
      </p:sp>
    </p:spTree>
    <p:extLst>
      <p:ext uri="{BB962C8B-B14F-4D97-AF65-F5344CB8AC3E}">
        <p14:creationId xmlns:p14="http://schemas.microsoft.com/office/powerpoint/2010/main" val="1797717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911EE53D-5F82-4099-92BA-698BA5FEF40A}" type="datetimeFigureOut">
              <a:rPr lang="ar-EG"/>
              <a:pPr>
                <a:defRPr/>
              </a:pPr>
              <a:t>23/05/1447</a:t>
            </a:fld>
            <a:endParaRPr lang="ar-EG"/>
          </a:p>
        </p:txBody>
      </p:sp>
      <p:sp>
        <p:nvSpPr>
          <p:cNvPr id="3" name="عنصر نائب للتذييل 2"/>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4" name="عنصر نائب لرقم الشريحة 3"/>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0C1FC0B-35F3-4339-A7AE-ECD0FCC24078}" type="slidenum">
              <a:rPr lang="ar-EG"/>
              <a:pPr>
                <a:defRPr/>
              </a:pPr>
              <a:t>‹#›</a:t>
            </a:fld>
            <a:endParaRPr lang="ar-EG"/>
          </a:p>
        </p:txBody>
      </p:sp>
    </p:spTree>
    <p:extLst>
      <p:ext uri="{BB962C8B-B14F-4D97-AF65-F5344CB8AC3E}">
        <p14:creationId xmlns:p14="http://schemas.microsoft.com/office/powerpoint/2010/main" val="16663130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457200"/>
            <a:ext cx="2949178" cy="1600200"/>
          </a:xfrm>
        </p:spPr>
        <p:txBody>
          <a:bodyPr anchor="b"/>
          <a:lstStyle>
            <a:lvl1pPr>
              <a:defRPr sz="3200"/>
            </a:lvl1pPr>
          </a:lstStyle>
          <a:p>
            <a:r>
              <a:rPr lang="ar-SA"/>
              <a:t>انقر لتحرير نمط عنوان الشكل الرئيسي</a:t>
            </a:r>
            <a:endParaRPr lang="ar-EG"/>
          </a:p>
        </p:txBody>
      </p:sp>
      <p:sp>
        <p:nvSpPr>
          <p:cNvPr id="3" name="عنصر نائب للمحتوى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572D6AF0-7E26-4788-9FF8-E32A63FDDF60}" type="datetimeFigureOut">
              <a:rPr lang="ar-EG"/>
              <a:pPr>
                <a:defRPr/>
              </a:pPr>
              <a:t>23/05/1447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FA19A40E-1AFE-4989-8EE6-E3D9A1DED881}" type="slidenum">
              <a:rPr lang="ar-EG"/>
              <a:pPr>
                <a:defRPr/>
              </a:pPr>
              <a:t>‹#›</a:t>
            </a:fld>
            <a:endParaRPr lang="ar-EG"/>
          </a:p>
        </p:txBody>
      </p:sp>
    </p:spTree>
    <p:extLst>
      <p:ext uri="{BB962C8B-B14F-4D97-AF65-F5344CB8AC3E}">
        <p14:creationId xmlns:p14="http://schemas.microsoft.com/office/powerpoint/2010/main" val="576387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457200"/>
            <a:ext cx="2949178" cy="1600200"/>
          </a:xfrm>
        </p:spPr>
        <p:txBody>
          <a:bodyPr anchor="b"/>
          <a:lstStyle>
            <a:lvl1pPr>
              <a:defRPr sz="3200"/>
            </a:lvl1pPr>
          </a:lstStyle>
          <a:p>
            <a:r>
              <a:rPr lang="ar-SA"/>
              <a:t>انقر لتحرير نمط عنوان الشكل الرئيسي</a:t>
            </a:r>
            <a:endParaRPr lang="ar-EG"/>
          </a:p>
        </p:txBody>
      </p:sp>
      <p:sp>
        <p:nvSpPr>
          <p:cNvPr id="3" name="عنصر نائب للصورة 2"/>
          <p:cNvSpPr>
            <a:spLocks noGrp="1"/>
          </p:cNvSpPr>
          <p:nvPr>
            <p:ph type="pic" idx="1"/>
          </p:nvPr>
        </p:nvSpPr>
        <p:spPr>
          <a:xfrm>
            <a:off x="3887391" y="987426"/>
            <a:ext cx="4629150" cy="4873625"/>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EG" noProof="0"/>
          </a:p>
        </p:txBody>
      </p:sp>
      <p:sp>
        <p:nvSpPr>
          <p:cNvPr id="4" name="عنصر نائب للنص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CE967A6A-8370-4E04-BE19-60C8C7AD1007}" type="datetimeFigureOut">
              <a:rPr lang="ar-EG"/>
              <a:pPr>
                <a:defRPr/>
              </a:pPr>
              <a:t>23/05/1447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705854B-DB0F-419F-AD64-B5774221CAFB}" type="slidenum">
              <a:rPr lang="ar-EG"/>
              <a:pPr>
                <a:defRPr/>
              </a:pPr>
              <a:t>‹#›</a:t>
            </a:fld>
            <a:endParaRPr lang="ar-EG"/>
          </a:p>
        </p:txBody>
      </p:sp>
    </p:spTree>
    <p:extLst>
      <p:ext uri="{BB962C8B-B14F-4D97-AF65-F5344CB8AC3E}">
        <p14:creationId xmlns:p14="http://schemas.microsoft.com/office/powerpoint/2010/main" val="3319343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AEE4970-C696-495A-BAEB-169BF39A51A6}"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1F83BE92-5F78-45C1-AC85-699861564985}" type="slidenum">
              <a:rPr lang="ar-EG"/>
              <a:pPr>
                <a:defRPr/>
              </a:pPr>
              <a:t>‹#›</a:t>
            </a:fld>
            <a:endParaRPr lang="ar-EG"/>
          </a:p>
        </p:txBody>
      </p:sp>
    </p:spTree>
    <p:extLst>
      <p:ext uri="{BB962C8B-B14F-4D97-AF65-F5344CB8AC3E}">
        <p14:creationId xmlns:p14="http://schemas.microsoft.com/office/powerpoint/2010/main" val="1175115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9033E32-D831-4A0D-B36E-A9AF6D720EDB}"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893A0480-76C8-495C-A69D-1F6CCAEBF35E}" type="slidenum">
              <a:rPr lang="ar-EG"/>
              <a:pPr>
                <a:defRPr/>
              </a:pPr>
              <a:t>‹#›</a:t>
            </a:fld>
            <a:endParaRPr lang="ar-EG"/>
          </a:p>
        </p:txBody>
      </p:sp>
    </p:spTree>
    <p:extLst>
      <p:ext uri="{BB962C8B-B14F-4D97-AF65-F5344CB8AC3E}">
        <p14:creationId xmlns:p14="http://schemas.microsoft.com/office/powerpoint/2010/main" val="15003602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3DD8A11-7A53-FD4F-782E-A65A85DDB434}"/>
              </a:ext>
            </a:extLst>
          </p:cNvPr>
          <p:cNvSpPr>
            <a:spLocks noGrp="1"/>
          </p:cNvSpPr>
          <p:nvPr>
            <p:ph type="ctrTitle"/>
          </p:nvPr>
        </p:nvSpPr>
        <p:spPr>
          <a:xfrm>
            <a:off x="1143000" y="1122363"/>
            <a:ext cx="6858000" cy="2387600"/>
          </a:xfrm>
        </p:spPr>
        <p:txBody>
          <a:bodyPr anchor="b"/>
          <a:lstStyle>
            <a:lvl1pPr algn="ctr">
              <a:defRPr sz="4500"/>
            </a:lvl1pPr>
          </a:lstStyle>
          <a:p>
            <a:r>
              <a:rPr lang="ar-SA"/>
              <a:t>انقر لتحرير نمط عنوان الشكل الرئيسي</a:t>
            </a:r>
            <a:endParaRPr lang="ar-EG"/>
          </a:p>
        </p:txBody>
      </p:sp>
      <p:sp>
        <p:nvSpPr>
          <p:cNvPr id="3" name="عنوان فرعي 2">
            <a:extLst>
              <a:ext uri="{FF2B5EF4-FFF2-40B4-BE49-F238E27FC236}">
                <a16:creationId xmlns:a16="http://schemas.microsoft.com/office/drawing/2014/main" id="{58DEE035-6645-CF99-C5AD-62DF6FFEA173}"/>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ar-SA"/>
              <a:t>انقر لتحرير نمط العنوان الفرعي للشكل الرئيسي</a:t>
            </a:r>
            <a:endParaRPr lang="ar-EG"/>
          </a:p>
        </p:txBody>
      </p:sp>
      <p:sp>
        <p:nvSpPr>
          <p:cNvPr id="4" name="عنصر نائب للتاريخ 3">
            <a:extLst>
              <a:ext uri="{FF2B5EF4-FFF2-40B4-BE49-F238E27FC236}">
                <a16:creationId xmlns:a16="http://schemas.microsoft.com/office/drawing/2014/main" id="{EB435EB4-C485-B76C-B12E-68DA9567F72D}"/>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11B4ECF3-D026-82DF-5C65-34A3C5CD1817}"/>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847A3FC6-2712-0E2F-B1F2-13B798E3E00D}"/>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1455580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1686899-38D5-2D30-6743-6C4EF29F9CD9}"/>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BAB9A339-E3B8-DCA7-799A-4E97E2840294}"/>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5DC3D425-BE45-925D-D832-AA917D3DF698}"/>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207CFDE8-E086-6916-91C8-95C0FF8188E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4ABF3549-D725-DE86-FC08-D047CC20F9E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63785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AA53936-E66A-F5B5-40C7-8691776988D4}"/>
              </a:ext>
            </a:extLst>
          </p:cNvPr>
          <p:cNvSpPr>
            <a:spLocks noGrp="1"/>
          </p:cNvSpPr>
          <p:nvPr>
            <p:ph type="title"/>
          </p:nvPr>
        </p:nvSpPr>
        <p:spPr>
          <a:xfrm>
            <a:off x="623888" y="1709739"/>
            <a:ext cx="7886700" cy="2852737"/>
          </a:xfrm>
        </p:spPr>
        <p:txBody>
          <a:bodyPr anchor="b"/>
          <a:lstStyle>
            <a:lvl1pPr>
              <a:defRPr sz="4500"/>
            </a:lvl1p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09B79FCF-2269-BAA8-26F6-768C76FEE52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56D892C9-37C4-8B40-F640-E0D87FB230A3}"/>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5A3A15ED-B294-D2B3-3A82-433AFD87A454}"/>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946C91CA-30D3-E30B-5C77-6D0EB4D550C4}"/>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2122862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DD4E5D1-3AE2-949E-3DB4-95F991B7F4B3}"/>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C1EFC717-27F3-5855-6937-D705DF960CEA}"/>
              </a:ext>
            </a:extLst>
          </p:cNvPr>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a:extLst>
              <a:ext uri="{FF2B5EF4-FFF2-40B4-BE49-F238E27FC236}">
                <a16:creationId xmlns:a16="http://schemas.microsoft.com/office/drawing/2014/main" id="{98E215F5-AA01-1A2D-26AF-559BE02220A9}"/>
              </a:ext>
            </a:extLst>
          </p:cNvPr>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a:extLst>
              <a:ext uri="{FF2B5EF4-FFF2-40B4-BE49-F238E27FC236}">
                <a16:creationId xmlns:a16="http://schemas.microsoft.com/office/drawing/2014/main" id="{CD131505-2458-B6FD-FE3A-6AEDD82EDC82}"/>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6" name="عنصر نائب للتذييل 5">
            <a:extLst>
              <a:ext uri="{FF2B5EF4-FFF2-40B4-BE49-F238E27FC236}">
                <a16:creationId xmlns:a16="http://schemas.microsoft.com/office/drawing/2014/main" id="{07FB53BC-2BA9-6D05-2F3D-1C89DFEE6032}"/>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D1989FC-E0FA-EE0C-16E6-3E6C47294B1B}"/>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8378124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80BEDB3-688F-1A2A-8406-C421038EDCCF}"/>
              </a:ext>
            </a:extLst>
          </p:cNvPr>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ECDA98DE-65A4-0D6C-8BE6-FA4BC1829A83}"/>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AE8107A8-B22F-111B-AA00-2B12D22F1F72}"/>
              </a:ext>
            </a:extLst>
          </p:cNvPr>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a:extLst>
              <a:ext uri="{FF2B5EF4-FFF2-40B4-BE49-F238E27FC236}">
                <a16:creationId xmlns:a16="http://schemas.microsoft.com/office/drawing/2014/main" id="{BA4F2A1F-D083-7FAC-6F56-135B9128AE6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8B4523FE-02AB-ABFE-3B27-93FB65641218}"/>
              </a:ext>
            </a:extLst>
          </p:cNvPr>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a:extLst>
              <a:ext uri="{FF2B5EF4-FFF2-40B4-BE49-F238E27FC236}">
                <a16:creationId xmlns:a16="http://schemas.microsoft.com/office/drawing/2014/main" id="{65BD14BA-FC1C-FD47-B2C5-AFF3736A0AE9}"/>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8" name="عنصر نائب للتذييل 7">
            <a:extLst>
              <a:ext uri="{FF2B5EF4-FFF2-40B4-BE49-F238E27FC236}">
                <a16:creationId xmlns:a16="http://schemas.microsoft.com/office/drawing/2014/main" id="{B93BB63D-32CE-13B5-8548-2480D011F05E}"/>
              </a:ext>
            </a:extLst>
          </p:cNvPr>
          <p:cNvSpPr>
            <a:spLocks noGrp="1"/>
          </p:cNvSpPr>
          <p:nvPr>
            <p:ph type="ftr" sz="quarter" idx="11"/>
          </p:nvPr>
        </p:nvSpPr>
        <p:spPr/>
        <p:txBody>
          <a:bodyPr/>
          <a:lstStyle/>
          <a:p>
            <a:endParaRPr lang="ar-EG"/>
          </a:p>
        </p:txBody>
      </p:sp>
      <p:sp>
        <p:nvSpPr>
          <p:cNvPr id="9" name="عنصر نائب لرقم الشريحة 8">
            <a:extLst>
              <a:ext uri="{FF2B5EF4-FFF2-40B4-BE49-F238E27FC236}">
                <a16:creationId xmlns:a16="http://schemas.microsoft.com/office/drawing/2014/main" id="{2FF351F2-C88B-5735-54E6-915E489B82C5}"/>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7793433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E6C46DC-7B20-A4B0-F0BC-790331ECAF77}"/>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a:extLst>
              <a:ext uri="{FF2B5EF4-FFF2-40B4-BE49-F238E27FC236}">
                <a16:creationId xmlns:a16="http://schemas.microsoft.com/office/drawing/2014/main" id="{FDF2FB10-8BDF-9FFE-1F3E-2DFBA3CC0F9B}"/>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4" name="عنصر نائب للتذييل 3">
            <a:extLst>
              <a:ext uri="{FF2B5EF4-FFF2-40B4-BE49-F238E27FC236}">
                <a16:creationId xmlns:a16="http://schemas.microsoft.com/office/drawing/2014/main" id="{BC4A4E9A-2AF5-6086-C27E-A06AC8FD0304}"/>
              </a:ext>
            </a:extLst>
          </p:cNvPr>
          <p:cNvSpPr>
            <a:spLocks noGrp="1"/>
          </p:cNvSpPr>
          <p:nvPr>
            <p:ph type="ftr" sz="quarter" idx="11"/>
          </p:nvPr>
        </p:nvSpPr>
        <p:spPr/>
        <p:txBody>
          <a:bodyPr/>
          <a:lstStyle/>
          <a:p>
            <a:endParaRPr lang="ar-EG"/>
          </a:p>
        </p:txBody>
      </p:sp>
      <p:sp>
        <p:nvSpPr>
          <p:cNvPr id="5" name="عنصر نائب لرقم الشريحة 4">
            <a:extLst>
              <a:ext uri="{FF2B5EF4-FFF2-40B4-BE49-F238E27FC236}">
                <a16:creationId xmlns:a16="http://schemas.microsoft.com/office/drawing/2014/main" id="{D05FC813-F964-F046-FA60-3D0B1D3CAFB0}"/>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9245355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CCBFBD28-288E-E3CF-44B5-39093A3D2722}"/>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3" name="عنصر نائب للتذييل 2">
            <a:extLst>
              <a:ext uri="{FF2B5EF4-FFF2-40B4-BE49-F238E27FC236}">
                <a16:creationId xmlns:a16="http://schemas.microsoft.com/office/drawing/2014/main" id="{675747E2-D65D-CB0A-0152-8B4D58E58A29}"/>
              </a:ext>
            </a:extLst>
          </p:cNvPr>
          <p:cNvSpPr>
            <a:spLocks noGrp="1"/>
          </p:cNvSpPr>
          <p:nvPr>
            <p:ph type="ftr" sz="quarter" idx="11"/>
          </p:nvPr>
        </p:nvSpPr>
        <p:spPr/>
        <p:txBody>
          <a:bodyPr/>
          <a:lstStyle/>
          <a:p>
            <a:endParaRPr lang="ar-EG"/>
          </a:p>
        </p:txBody>
      </p:sp>
      <p:sp>
        <p:nvSpPr>
          <p:cNvPr id="4" name="عنصر نائب لرقم الشريحة 3">
            <a:extLst>
              <a:ext uri="{FF2B5EF4-FFF2-40B4-BE49-F238E27FC236}">
                <a16:creationId xmlns:a16="http://schemas.microsoft.com/office/drawing/2014/main" id="{CD0ADE17-4FD2-66CF-7C18-30BC760F228A}"/>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6360550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8BBF49C-7B30-A509-682A-AD084DB71924}"/>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DD1A44A1-F2F8-C2F5-252B-742861C505B8}"/>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a:extLst>
              <a:ext uri="{FF2B5EF4-FFF2-40B4-BE49-F238E27FC236}">
                <a16:creationId xmlns:a16="http://schemas.microsoft.com/office/drawing/2014/main" id="{CD25A246-8ADC-9AEF-EBAC-1384F7E5D1B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E3DA313E-E50B-2473-0B43-9190B4C98780}"/>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6" name="عنصر نائب للتذييل 5">
            <a:extLst>
              <a:ext uri="{FF2B5EF4-FFF2-40B4-BE49-F238E27FC236}">
                <a16:creationId xmlns:a16="http://schemas.microsoft.com/office/drawing/2014/main" id="{598B9A3D-DE03-B05A-29E8-F422D1DD8E3E}"/>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0C04429-6D1A-5CBD-BC99-4E00B2D351A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936534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7A8DD78-06AF-8C0A-B513-C364D20D3F8D}"/>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صورة 2">
            <a:extLst>
              <a:ext uri="{FF2B5EF4-FFF2-40B4-BE49-F238E27FC236}">
                <a16:creationId xmlns:a16="http://schemas.microsoft.com/office/drawing/2014/main" id="{27BF9B71-B6F2-CE63-CB4B-4ABE7358F1F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ar-EG"/>
          </a:p>
        </p:txBody>
      </p:sp>
      <p:sp>
        <p:nvSpPr>
          <p:cNvPr id="4" name="عنصر نائب للنص 3">
            <a:extLst>
              <a:ext uri="{FF2B5EF4-FFF2-40B4-BE49-F238E27FC236}">
                <a16:creationId xmlns:a16="http://schemas.microsoft.com/office/drawing/2014/main" id="{D13B6A00-87EB-BF5D-5FB8-96301938C97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6AE1030B-6559-E57B-2C4F-16937AE9A01D}"/>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6" name="عنصر نائب للتذييل 5">
            <a:extLst>
              <a:ext uri="{FF2B5EF4-FFF2-40B4-BE49-F238E27FC236}">
                <a16:creationId xmlns:a16="http://schemas.microsoft.com/office/drawing/2014/main" id="{05B82486-B94C-75F1-FB88-C960CC7D0A39}"/>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271F0796-023F-E73E-F27E-775D3FB4333F}"/>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7904906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DA772F6-B156-B781-1415-CC12F4EDD214}"/>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61325EE5-893B-6A07-568A-3AEBB69EBCC7}"/>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ADD708B9-F316-A103-1974-91A60C90ECB0}"/>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75F64456-1B5A-E34A-E414-BFD361A6C63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35FAB866-1808-0F2C-CCFC-8F3BA4F8322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8242595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B200894A-5664-D70F-30B5-9588F5CF7FD9}"/>
              </a:ext>
            </a:extLst>
          </p:cNvPr>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33F3E632-78B8-4D7D-F81F-6A90DC4B1750}"/>
              </a:ext>
            </a:extLst>
          </p:cNvPr>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452F037C-4F16-F3AF-A318-2521580A140D}"/>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687366A8-AF0D-165B-E93C-DCEB0E42A356}"/>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F919C1A2-1D92-C5EA-6CF6-C92A341130E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3779924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3DD8A11-7A53-FD4F-782E-A65A85DDB434}"/>
              </a:ext>
            </a:extLst>
          </p:cNvPr>
          <p:cNvSpPr>
            <a:spLocks noGrp="1"/>
          </p:cNvSpPr>
          <p:nvPr>
            <p:ph type="ctrTitle"/>
          </p:nvPr>
        </p:nvSpPr>
        <p:spPr>
          <a:xfrm>
            <a:off x="1143000" y="1122363"/>
            <a:ext cx="6858000" cy="2387600"/>
          </a:xfrm>
        </p:spPr>
        <p:txBody>
          <a:bodyPr anchor="b"/>
          <a:lstStyle>
            <a:lvl1pPr algn="ctr">
              <a:defRPr sz="4500"/>
            </a:lvl1pPr>
          </a:lstStyle>
          <a:p>
            <a:r>
              <a:rPr lang="ar-SA"/>
              <a:t>انقر لتحرير نمط عنوان الشكل الرئيسي</a:t>
            </a:r>
            <a:endParaRPr lang="ar-EG"/>
          </a:p>
        </p:txBody>
      </p:sp>
      <p:sp>
        <p:nvSpPr>
          <p:cNvPr id="3" name="عنوان فرعي 2">
            <a:extLst>
              <a:ext uri="{FF2B5EF4-FFF2-40B4-BE49-F238E27FC236}">
                <a16:creationId xmlns:a16="http://schemas.microsoft.com/office/drawing/2014/main" id="{58DEE035-6645-CF99-C5AD-62DF6FFEA173}"/>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ar-SA"/>
              <a:t>انقر لتحرير نمط العنوان الفرعي للشكل الرئيسي</a:t>
            </a:r>
            <a:endParaRPr lang="ar-EG"/>
          </a:p>
        </p:txBody>
      </p:sp>
      <p:sp>
        <p:nvSpPr>
          <p:cNvPr id="4" name="عنصر نائب للتاريخ 3">
            <a:extLst>
              <a:ext uri="{FF2B5EF4-FFF2-40B4-BE49-F238E27FC236}">
                <a16:creationId xmlns:a16="http://schemas.microsoft.com/office/drawing/2014/main" id="{EB435EB4-C485-B76C-B12E-68DA9567F72D}"/>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11B4ECF3-D026-82DF-5C65-34A3C5CD1817}"/>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847A3FC6-2712-0E2F-B1F2-13B798E3E00D}"/>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0669022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1686899-38D5-2D30-6743-6C4EF29F9CD9}"/>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BAB9A339-E3B8-DCA7-799A-4E97E2840294}"/>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5DC3D425-BE45-925D-D832-AA917D3DF698}"/>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207CFDE8-E086-6916-91C8-95C0FF8188E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4ABF3549-D725-DE86-FC08-D047CC20F9E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40497131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AA53936-E66A-F5B5-40C7-8691776988D4}"/>
              </a:ext>
            </a:extLst>
          </p:cNvPr>
          <p:cNvSpPr>
            <a:spLocks noGrp="1"/>
          </p:cNvSpPr>
          <p:nvPr>
            <p:ph type="title"/>
          </p:nvPr>
        </p:nvSpPr>
        <p:spPr>
          <a:xfrm>
            <a:off x="623888" y="1709739"/>
            <a:ext cx="7886700" cy="2852737"/>
          </a:xfrm>
        </p:spPr>
        <p:txBody>
          <a:bodyPr anchor="b"/>
          <a:lstStyle>
            <a:lvl1pPr>
              <a:defRPr sz="4500"/>
            </a:lvl1p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09B79FCF-2269-BAA8-26F6-768C76FEE52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56D892C9-37C4-8B40-F640-E0D87FB230A3}"/>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5A3A15ED-B294-D2B3-3A82-433AFD87A454}"/>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946C91CA-30D3-E30B-5C77-6D0EB4D550C4}"/>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5717109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DD4E5D1-3AE2-949E-3DB4-95F991B7F4B3}"/>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C1EFC717-27F3-5855-6937-D705DF960CEA}"/>
              </a:ext>
            </a:extLst>
          </p:cNvPr>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a:extLst>
              <a:ext uri="{FF2B5EF4-FFF2-40B4-BE49-F238E27FC236}">
                <a16:creationId xmlns:a16="http://schemas.microsoft.com/office/drawing/2014/main" id="{98E215F5-AA01-1A2D-26AF-559BE02220A9}"/>
              </a:ext>
            </a:extLst>
          </p:cNvPr>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a:extLst>
              <a:ext uri="{FF2B5EF4-FFF2-40B4-BE49-F238E27FC236}">
                <a16:creationId xmlns:a16="http://schemas.microsoft.com/office/drawing/2014/main" id="{CD131505-2458-B6FD-FE3A-6AEDD82EDC82}"/>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6" name="عنصر نائب للتذييل 5">
            <a:extLst>
              <a:ext uri="{FF2B5EF4-FFF2-40B4-BE49-F238E27FC236}">
                <a16:creationId xmlns:a16="http://schemas.microsoft.com/office/drawing/2014/main" id="{07FB53BC-2BA9-6D05-2F3D-1C89DFEE6032}"/>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D1989FC-E0FA-EE0C-16E6-3E6C47294B1B}"/>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96696242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80BEDB3-688F-1A2A-8406-C421038EDCCF}"/>
              </a:ext>
            </a:extLst>
          </p:cNvPr>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ECDA98DE-65A4-0D6C-8BE6-FA4BC1829A83}"/>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AE8107A8-B22F-111B-AA00-2B12D22F1F72}"/>
              </a:ext>
            </a:extLst>
          </p:cNvPr>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a:extLst>
              <a:ext uri="{FF2B5EF4-FFF2-40B4-BE49-F238E27FC236}">
                <a16:creationId xmlns:a16="http://schemas.microsoft.com/office/drawing/2014/main" id="{BA4F2A1F-D083-7FAC-6F56-135B9128AE6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8B4523FE-02AB-ABFE-3B27-93FB65641218}"/>
              </a:ext>
            </a:extLst>
          </p:cNvPr>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a:extLst>
              <a:ext uri="{FF2B5EF4-FFF2-40B4-BE49-F238E27FC236}">
                <a16:creationId xmlns:a16="http://schemas.microsoft.com/office/drawing/2014/main" id="{65BD14BA-FC1C-FD47-B2C5-AFF3736A0AE9}"/>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8" name="عنصر نائب للتذييل 7">
            <a:extLst>
              <a:ext uri="{FF2B5EF4-FFF2-40B4-BE49-F238E27FC236}">
                <a16:creationId xmlns:a16="http://schemas.microsoft.com/office/drawing/2014/main" id="{B93BB63D-32CE-13B5-8548-2480D011F05E}"/>
              </a:ext>
            </a:extLst>
          </p:cNvPr>
          <p:cNvSpPr>
            <a:spLocks noGrp="1"/>
          </p:cNvSpPr>
          <p:nvPr>
            <p:ph type="ftr" sz="quarter" idx="11"/>
          </p:nvPr>
        </p:nvSpPr>
        <p:spPr/>
        <p:txBody>
          <a:bodyPr/>
          <a:lstStyle/>
          <a:p>
            <a:endParaRPr lang="ar-EG"/>
          </a:p>
        </p:txBody>
      </p:sp>
      <p:sp>
        <p:nvSpPr>
          <p:cNvPr id="9" name="عنصر نائب لرقم الشريحة 8">
            <a:extLst>
              <a:ext uri="{FF2B5EF4-FFF2-40B4-BE49-F238E27FC236}">
                <a16:creationId xmlns:a16="http://schemas.microsoft.com/office/drawing/2014/main" id="{2FF351F2-C88B-5735-54E6-915E489B82C5}"/>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52470165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E6C46DC-7B20-A4B0-F0BC-790331ECAF77}"/>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a:extLst>
              <a:ext uri="{FF2B5EF4-FFF2-40B4-BE49-F238E27FC236}">
                <a16:creationId xmlns:a16="http://schemas.microsoft.com/office/drawing/2014/main" id="{FDF2FB10-8BDF-9FFE-1F3E-2DFBA3CC0F9B}"/>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4" name="عنصر نائب للتذييل 3">
            <a:extLst>
              <a:ext uri="{FF2B5EF4-FFF2-40B4-BE49-F238E27FC236}">
                <a16:creationId xmlns:a16="http://schemas.microsoft.com/office/drawing/2014/main" id="{BC4A4E9A-2AF5-6086-C27E-A06AC8FD0304}"/>
              </a:ext>
            </a:extLst>
          </p:cNvPr>
          <p:cNvSpPr>
            <a:spLocks noGrp="1"/>
          </p:cNvSpPr>
          <p:nvPr>
            <p:ph type="ftr" sz="quarter" idx="11"/>
          </p:nvPr>
        </p:nvSpPr>
        <p:spPr/>
        <p:txBody>
          <a:bodyPr/>
          <a:lstStyle/>
          <a:p>
            <a:endParaRPr lang="ar-EG"/>
          </a:p>
        </p:txBody>
      </p:sp>
      <p:sp>
        <p:nvSpPr>
          <p:cNvPr id="5" name="عنصر نائب لرقم الشريحة 4">
            <a:extLst>
              <a:ext uri="{FF2B5EF4-FFF2-40B4-BE49-F238E27FC236}">
                <a16:creationId xmlns:a16="http://schemas.microsoft.com/office/drawing/2014/main" id="{D05FC813-F964-F046-FA60-3D0B1D3CAFB0}"/>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51777073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CCBFBD28-288E-E3CF-44B5-39093A3D2722}"/>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3" name="عنصر نائب للتذييل 2">
            <a:extLst>
              <a:ext uri="{FF2B5EF4-FFF2-40B4-BE49-F238E27FC236}">
                <a16:creationId xmlns:a16="http://schemas.microsoft.com/office/drawing/2014/main" id="{675747E2-D65D-CB0A-0152-8B4D58E58A29}"/>
              </a:ext>
            </a:extLst>
          </p:cNvPr>
          <p:cNvSpPr>
            <a:spLocks noGrp="1"/>
          </p:cNvSpPr>
          <p:nvPr>
            <p:ph type="ftr" sz="quarter" idx="11"/>
          </p:nvPr>
        </p:nvSpPr>
        <p:spPr/>
        <p:txBody>
          <a:bodyPr/>
          <a:lstStyle/>
          <a:p>
            <a:endParaRPr lang="ar-EG"/>
          </a:p>
        </p:txBody>
      </p:sp>
      <p:sp>
        <p:nvSpPr>
          <p:cNvPr id="4" name="عنصر نائب لرقم الشريحة 3">
            <a:extLst>
              <a:ext uri="{FF2B5EF4-FFF2-40B4-BE49-F238E27FC236}">
                <a16:creationId xmlns:a16="http://schemas.microsoft.com/office/drawing/2014/main" id="{CD0ADE17-4FD2-66CF-7C18-30BC760F228A}"/>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940536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8BBF49C-7B30-A509-682A-AD084DB71924}"/>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DD1A44A1-F2F8-C2F5-252B-742861C505B8}"/>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a:extLst>
              <a:ext uri="{FF2B5EF4-FFF2-40B4-BE49-F238E27FC236}">
                <a16:creationId xmlns:a16="http://schemas.microsoft.com/office/drawing/2014/main" id="{CD25A246-8ADC-9AEF-EBAC-1384F7E5D1B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E3DA313E-E50B-2473-0B43-9190B4C98780}"/>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6" name="عنصر نائب للتذييل 5">
            <a:extLst>
              <a:ext uri="{FF2B5EF4-FFF2-40B4-BE49-F238E27FC236}">
                <a16:creationId xmlns:a16="http://schemas.microsoft.com/office/drawing/2014/main" id="{598B9A3D-DE03-B05A-29E8-F422D1DD8E3E}"/>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0C04429-6D1A-5CBD-BC99-4E00B2D351A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2526643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7A8DD78-06AF-8C0A-B513-C364D20D3F8D}"/>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صورة 2">
            <a:extLst>
              <a:ext uri="{FF2B5EF4-FFF2-40B4-BE49-F238E27FC236}">
                <a16:creationId xmlns:a16="http://schemas.microsoft.com/office/drawing/2014/main" id="{27BF9B71-B6F2-CE63-CB4B-4ABE7358F1F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ar-EG"/>
          </a:p>
        </p:txBody>
      </p:sp>
      <p:sp>
        <p:nvSpPr>
          <p:cNvPr id="4" name="عنصر نائب للنص 3">
            <a:extLst>
              <a:ext uri="{FF2B5EF4-FFF2-40B4-BE49-F238E27FC236}">
                <a16:creationId xmlns:a16="http://schemas.microsoft.com/office/drawing/2014/main" id="{D13B6A00-87EB-BF5D-5FB8-96301938C97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6AE1030B-6559-E57B-2C4F-16937AE9A01D}"/>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6" name="عنصر نائب للتذييل 5">
            <a:extLst>
              <a:ext uri="{FF2B5EF4-FFF2-40B4-BE49-F238E27FC236}">
                <a16:creationId xmlns:a16="http://schemas.microsoft.com/office/drawing/2014/main" id="{05B82486-B94C-75F1-FB88-C960CC7D0A39}"/>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271F0796-023F-E73E-F27E-775D3FB4333F}"/>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3176656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DA772F6-B156-B781-1415-CC12F4EDD214}"/>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61325EE5-893B-6A07-568A-3AEBB69EBCC7}"/>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ADD708B9-F316-A103-1974-91A60C90ECB0}"/>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75F64456-1B5A-E34A-E414-BFD361A6C63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35FAB866-1808-0F2C-CCFC-8F3BA4F8322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7603957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B200894A-5664-D70F-30B5-9588F5CF7FD9}"/>
              </a:ext>
            </a:extLst>
          </p:cNvPr>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33F3E632-78B8-4D7D-F81F-6A90DC4B1750}"/>
              </a:ext>
            </a:extLst>
          </p:cNvPr>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452F037C-4F16-F3AF-A318-2521580A140D}"/>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687366A8-AF0D-165B-E93C-DCEB0E42A356}"/>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F919C1A2-1D92-C5EA-6CF6-C92A341130E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00466134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420283"/>
            <a:ext cx="3886200" cy="980017"/>
          </a:xfrm>
        </p:spPr>
        <p:txBody>
          <a:bodyPr/>
          <a:lstStyle/>
          <a:p>
            <a:r>
              <a:rPr lang="en-US"/>
              <a:t>Click to edit Master title style</a:t>
            </a:r>
          </a:p>
        </p:txBody>
      </p:sp>
      <p:sp>
        <p:nvSpPr>
          <p:cNvPr id="3" name="Subtitle 2"/>
          <p:cNvSpPr>
            <a:spLocks noGrp="1"/>
          </p:cNvSpPr>
          <p:nvPr>
            <p:ph type="subTitle" idx="1"/>
          </p:nvPr>
        </p:nvSpPr>
        <p:spPr>
          <a:xfrm>
            <a:off x="685800" y="2590800"/>
            <a:ext cx="3200400" cy="1168400"/>
          </a:xfrm>
        </p:spPr>
        <p:txBody>
          <a:bodyPr/>
          <a:lstStyle>
            <a:lvl1pPr marL="0" indent="0" algn="ctr">
              <a:buNone/>
              <a:defRPr>
                <a:solidFill>
                  <a:schemeClr val="tx1">
                    <a:tint val="75000"/>
                  </a:schemeClr>
                </a:solidFill>
              </a:defRPr>
            </a:lvl1pPr>
            <a:lvl2pPr marL="228600" indent="0" algn="ctr">
              <a:buNone/>
              <a:defRPr>
                <a:solidFill>
                  <a:schemeClr val="tx1">
                    <a:tint val="75000"/>
                  </a:schemeClr>
                </a:solidFill>
              </a:defRPr>
            </a:lvl2pPr>
            <a:lvl3pPr marL="457200" indent="0" algn="ctr">
              <a:buNone/>
              <a:defRPr>
                <a:solidFill>
                  <a:schemeClr val="tx1">
                    <a:tint val="75000"/>
                  </a:schemeClr>
                </a:solidFill>
              </a:defRPr>
            </a:lvl3pPr>
            <a:lvl4pPr marL="685800" indent="0" algn="ctr">
              <a:buNone/>
              <a:defRPr>
                <a:solidFill>
                  <a:schemeClr val="tx1">
                    <a:tint val="75000"/>
                  </a:schemeClr>
                </a:solidFill>
              </a:defRPr>
            </a:lvl4pPr>
            <a:lvl5pPr marL="914400" indent="0" algn="ctr">
              <a:buNone/>
              <a:defRPr>
                <a:solidFill>
                  <a:schemeClr val="tx1">
                    <a:tint val="75000"/>
                  </a:schemeClr>
                </a:solidFill>
              </a:defRPr>
            </a:lvl5pPr>
            <a:lvl6pPr marL="1143000" indent="0" algn="ctr">
              <a:buNone/>
              <a:defRPr>
                <a:solidFill>
                  <a:schemeClr val="tx1">
                    <a:tint val="75000"/>
                  </a:schemeClr>
                </a:solidFill>
              </a:defRPr>
            </a:lvl6pPr>
            <a:lvl7pPr marL="1371600" indent="0" algn="ctr">
              <a:buNone/>
              <a:defRPr>
                <a:solidFill>
                  <a:schemeClr val="tx1">
                    <a:tint val="75000"/>
                  </a:schemeClr>
                </a:solidFill>
              </a:defRPr>
            </a:lvl7pPr>
            <a:lvl8pPr marL="1600200" indent="0" algn="ctr">
              <a:buNone/>
              <a:defRPr>
                <a:solidFill>
                  <a:schemeClr val="tx1">
                    <a:tint val="75000"/>
                  </a:schemeClr>
                </a:solidFill>
              </a:defRPr>
            </a:lvl8pPr>
            <a:lvl9pPr marL="1828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643158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1358553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57" y="2937934"/>
            <a:ext cx="3886200" cy="908050"/>
          </a:xfrm>
        </p:spPr>
        <p:txBody>
          <a:bodyPr anchor="t"/>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361157" y="1937809"/>
            <a:ext cx="3886200" cy="1000125"/>
          </a:xfrm>
        </p:spPr>
        <p:txBody>
          <a:bodyPr anchor="b"/>
          <a:lstStyle>
            <a:lvl1pPr marL="0" indent="0">
              <a:buNone/>
              <a:defRPr sz="1000">
                <a:solidFill>
                  <a:schemeClr val="tx1">
                    <a:tint val="75000"/>
                  </a:schemeClr>
                </a:solidFill>
              </a:defRPr>
            </a:lvl1pPr>
            <a:lvl2pPr marL="228600" indent="0">
              <a:buNone/>
              <a:defRPr sz="900">
                <a:solidFill>
                  <a:schemeClr val="tx1">
                    <a:tint val="75000"/>
                  </a:schemeClr>
                </a:solidFill>
              </a:defRPr>
            </a:lvl2pPr>
            <a:lvl3pPr marL="457200" indent="0">
              <a:buNone/>
              <a:defRPr sz="800">
                <a:solidFill>
                  <a:schemeClr val="tx1">
                    <a:tint val="75000"/>
                  </a:schemeClr>
                </a:solidFill>
              </a:defRPr>
            </a:lvl3pPr>
            <a:lvl4pPr marL="685800" indent="0">
              <a:buNone/>
              <a:defRPr sz="700">
                <a:solidFill>
                  <a:schemeClr val="tx1">
                    <a:tint val="75000"/>
                  </a:schemeClr>
                </a:solidFill>
              </a:defRPr>
            </a:lvl4pPr>
            <a:lvl5pPr marL="914400" indent="0">
              <a:buNone/>
              <a:defRPr sz="700">
                <a:solidFill>
                  <a:schemeClr val="tx1">
                    <a:tint val="75000"/>
                  </a:schemeClr>
                </a:solidFill>
              </a:defRPr>
            </a:lvl5pPr>
            <a:lvl6pPr marL="1143000" indent="0">
              <a:buNone/>
              <a:defRPr sz="700">
                <a:solidFill>
                  <a:schemeClr val="tx1">
                    <a:tint val="75000"/>
                  </a:schemeClr>
                </a:solidFill>
              </a:defRPr>
            </a:lvl6pPr>
            <a:lvl7pPr marL="1371600" indent="0">
              <a:buNone/>
              <a:defRPr sz="700">
                <a:solidFill>
                  <a:schemeClr val="tx1">
                    <a:tint val="75000"/>
                  </a:schemeClr>
                </a:solidFill>
              </a:defRPr>
            </a:lvl7pPr>
            <a:lvl8pPr marL="1600200" indent="0">
              <a:buNone/>
              <a:defRPr sz="700">
                <a:solidFill>
                  <a:schemeClr val="tx1">
                    <a:tint val="75000"/>
                  </a:schemeClr>
                </a:solidFill>
              </a:defRPr>
            </a:lvl8pPr>
            <a:lvl9pPr marL="1828800" indent="0">
              <a:buNone/>
              <a:defRPr sz="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0013206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241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2864909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0" y="1023409"/>
            <a:ext cx="2020094"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228600" y="1449917"/>
            <a:ext cx="2020094"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3" y="1023409"/>
            <a:ext cx="2020888"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2322513" y="1449917"/>
            <a:ext cx="2020888"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3327323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9189194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2459329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82033"/>
            <a:ext cx="1504157" cy="77470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1787525" y="182034"/>
            <a:ext cx="2555875" cy="3902075"/>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956734"/>
            <a:ext cx="1504157" cy="31273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658230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44" y="3200400"/>
            <a:ext cx="2743200" cy="377825"/>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896144" y="408517"/>
            <a:ext cx="2743200" cy="27432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896144" y="3578225"/>
            <a:ext cx="2743200" cy="5365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5435310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2752026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83092"/>
            <a:ext cx="10287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83092"/>
            <a:ext cx="30099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4025452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1143000" y="1122363"/>
            <a:ext cx="6858000" cy="2387600"/>
          </a:xfrm>
        </p:spPr>
        <p:txBody>
          <a:bodyPr anchor="b"/>
          <a:lstStyle>
            <a:lvl1pPr algn="ctr">
              <a:defRPr sz="6000"/>
            </a:lvl1pPr>
          </a:lstStyle>
          <a:p>
            <a:r>
              <a:rPr lang="ar-SA"/>
              <a:t>انقر لتحرير نمط عنوان الشكل الرئيسي</a:t>
            </a:r>
            <a:endParaRPr lang="ar-EG"/>
          </a:p>
        </p:txBody>
      </p:sp>
      <p:sp>
        <p:nvSpPr>
          <p:cNvPr id="3" name="عنوان فرعي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38ED7F1-75E5-4A4A-98C0-B8B4100CA35C}"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F51C2E3C-E756-4C07-958B-67A27CC54E5D}" type="slidenum">
              <a:rPr lang="ar-EG"/>
              <a:pPr>
                <a:defRPr/>
              </a:pPr>
              <a:t>‹#›</a:t>
            </a:fld>
            <a:endParaRPr lang="ar-EG"/>
          </a:p>
        </p:txBody>
      </p:sp>
    </p:spTree>
    <p:extLst>
      <p:ext uri="{BB962C8B-B14F-4D97-AF65-F5344CB8AC3E}">
        <p14:creationId xmlns:p14="http://schemas.microsoft.com/office/powerpoint/2010/main" val="116063930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7CE54A87-CA5F-4072-B1A1-22A3E5CBBDB7}"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9F6DFFE8-6A84-4978-AECE-CC4CF96AF657}" type="slidenum">
              <a:rPr lang="ar-EG"/>
              <a:pPr>
                <a:defRPr/>
              </a:pPr>
              <a:t>‹#›</a:t>
            </a:fld>
            <a:endParaRPr lang="ar-EG"/>
          </a:p>
        </p:txBody>
      </p:sp>
    </p:spTree>
    <p:extLst>
      <p:ext uri="{BB962C8B-B14F-4D97-AF65-F5344CB8AC3E}">
        <p14:creationId xmlns:p14="http://schemas.microsoft.com/office/powerpoint/2010/main" val="304460267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623888" y="1709739"/>
            <a:ext cx="7886700" cy="2852737"/>
          </a:xfrm>
        </p:spPr>
        <p:txBody>
          <a:bodyPr anchor="b"/>
          <a:lstStyle>
            <a:lvl1pPr>
              <a:defRPr sz="6000"/>
            </a:lvl1pPr>
          </a:lstStyle>
          <a:p>
            <a:r>
              <a:rPr lang="ar-SA"/>
              <a:t>انقر لتحرير نمط عنوان الشكل الرئيسي</a:t>
            </a:r>
            <a:endParaRPr lang="ar-EG"/>
          </a:p>
        </p:txBody>
      </p:sp>
      <p:sp>
        <p:nvSpPr>
          <p:cNvPr id="3" name="عنصر نائب للنص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6DDAB705-FC0B-47E2-A363-942E6F6C0283}"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DA981D07-7AD8-47AF-99C4-6AED93ABB300}" type="slidenum">
              <a:rPr lang="ar-EG"/>
              <a:pPr>
                <a:defRPr/>
              </a:pPr>
              <a:t>‹#›</a:t>
            </a:fld>
            <a:endParaRPr lang="ar-EG"/>
          </a:p>
        </p:txBody>
      </p:sp>
    </p:spTree>
    <p:extLst>
      <p:ext uri="{BB962C8B-B14F-4D97-AF65-F5344CB8AC3E}">
        <p14:creationId xmlns:p14="http://schemas.microsoft.com/office/powerpoint/2010/main" val="416418952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woObj" preserve="1">
  <p:cSld name="محتويا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ACE5DFB2-E129-4392-8661-3033D27F395A}" type="datetimeFigureOut">
              <a:rPr lang="ar-EG"/>
              <a:pPr>
                <a:defRPr/>
              </a:pPr>
              <a:t>23/05/1447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B364AA2-35C0-4957-9761-442B08BE10EA}" type="slidenum">
              <a:rPr lang="ar-EG"/>
              <a:pPr>
                <a:defRPr/>
              </a:pPr>
              <a:t>‹#›</a:t>
            </a:fld>
            <a:endParaRPr lang="ar-EG"/>
          </a:p>
        </p:txBody>
      </p:sp>
    </p:spTree>
    <p:extLst>
      <p:ext uri="{BB962C8B-B14F-4D97-AF65-F5344CB8AC3E}">
        <p14:creationId xmlns:p14="http://schemas.microsoft.com/office/powerpoint/2010/main" val="339719398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6AD57D8-111E-4603-BA61-8468BA82EEC4}" type="datetimeFigureOut">
              <a:rPr lang="ar-EG"/>
              <a:pPr>
                <a:defRPr/>
              </a:pPr>
              <a:t>23/05/1447</a:t>
            </a:fld>
            <a:endParaRPr lang="ar-EG"/>
          </a:p>
        </p:txBody>
      </p:sp>
      <p:sp>
        <p:nvSpPr>
          <p:cNvPr id="8" name="عنصر نائب للتذييل 7"/>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9" name="عنصر نائب لرقم الشريحة 8"/>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5BB7C4D1-47DD-4FD9-97B6-8C4DB9BAABAF}" type="slidenum">
              <a:rPr lang="ar-EG"/>
              <a:pPr>
                <a:defRPr/>
              </a:pPr>
              <a:t>‹#›</a:t>
            </a:fld>
            <a:endParaRPr lang="ar-EG"/>
          </a:p>
        </p:txBody>
      </p:sp>
    </p:spTree>
    <p:extLst>
      <p:ext uri="{BB962C8B-B14F-4D97-AF65-F5344CB8AC3E}">
        <p14:creationId xmlns:p14="http://schemas.microsoft.com/office/powerpoint/2010/main" val="264986336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495F4350-916E-4934-A375-6D4F5F2B8C85}" type="datetimeFigureOut">
              <a:rPr lang="ar-EG"/>
              <a:pPr>
                <a:defRPr/>
              </a:pPr>
              <a:t>23/05/1447</a:t>
            </a:fld>
            <a:endParaRPr lang="ar-EG"/>
          </a:p>
        </p:txBody>
      </p:sp>
      <p:sp>
        <p:nvSpPr>
          <p:cNvPr id="4" name="عنصر نائب للتذييل 3"/>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5" name="عنصر نائب لرقم الشريحة 4"/>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F049472-8948-42EF-870D-76B89564FD7F}" type="slidenum">
              <a:rPr lang="ar-EG"/>
              <a:pPr>
                <a:defRPr/>
              </a:pPr>
              <a:t>‹#›</a:t>
            </a:fld>
            <a:endParaRPr lang="ar-EG"/>
          </a:p>
        </p:txBody>
      </p:sp>
    </p:spTree>
    <p:extLst>
      <p:ext uri="{BB962C8B-B14F-4D97-AF65-F5344CB8AC3E}">
        <p14:creationId xmlns:p14="http://schemas.microsoft.com/office/powerpoint/2010/main" val="74599626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911EE53D-5F82-4099-92BA-698BA5FEF40A}" type="datetimeFigureOut">
              <a:rPr lang="ar-EG"/>
              <a:pPr>
                <a:defRPr/>
              </a:pPr>
              <a:t>23/05/1447</a:t>
            </a:fld>
            <a:endParaRPr lang="ar-EG"/>
          </a:p>
        </p:txBody>
      </p:sp>
      <p:sp>
        <p:nvSpPr>
          <p:cNvPr id="3" name="عنصر نائب للتذييل 2"/>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4" name="عنصر نائب لرقم الشريحة 3"/>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0C1FC0B-35F3-4339-A7AE-ECD0FCC24078}" type="slidenum">
              <a:rPr lang="ar-EG"/>
              <a:pPr>
                <a:defRPr/>
              </a:pPr>
              <a:t>‹#›</a:t>
            </a:fld>
            <a:endParaRPr lang="ar-EG"/>
          </a:p>
        </p:txBody>
      </p:sp>
    </p:spTree>
    <p:extLst>
      <p:ext uri="{BB962C8B-B14F-4D97-AF65-F5344CB8AC3E}">
        <p14:creationId xmlns:p14="http://schemas.microsoft.com/office/powerpoint/2010/main" val="38719607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محتوى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457200"/>
            <a:ext cx="2949178" cy="1600200"/>
          </a:xfrm>
        </p:spPr>
        <p:txBody>
          <a:bodyPr anchor="b"/>
          <a:lstStyle>
            <a:lvl1pPr>
              <a:defRPr sz="3200"/>
            </a:lvl1pPr>
          </a:lstStyle>
          <a:p>
            <a:r>
              <a:rPr lang="ar-SA"/>
              <a:t>انقر لتحرير نمط عنوان الشكل الرئيسي</a:t>
            </a:r>
            <a:endParaRPr lang="ar-EG"/>
          </a:p>
        </p:txBody>
      </p:sp>
      <p:sp>
        <p:nvSpPr>
          <p:cNvPr id="3" name="عنصر نائب للمحتوى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572D6AF0-7E26-4788-9FF8-E32A63FDDF60}" type="datetimeFigureOut">
              <a:rPr lang="ar-EG"/>
              <a:pPr>
                <a:defRPr/>
              </a:pPr>
              <a:t>23/05/1447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FA19A40E-1AFE-4989-8EE6-E3D9A1DED881}" type="slidenum">
              <a:rPr lang="ar-EG"/>
              <a:pPr>
                <a:defRPr/>
              </a:pPr>
              <a:t>‹#›</a:t>
            </a:fld>
            <a:endParaRPr lang="ar-EG"/>
          </a:p>
        </p:txBody>
      </p:sp>
    </p:spTree>
    <p:extLst>
      <p:ext uri="{BB962C8B-B14F-4D97-AF65-F5344CB8AC3E}">
        <p14:creationId xmlns:p14="http://schemas.microsoft.com/office/powerpoint/2010/main" val="396951450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صورة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457200"/>
            <a:ext cx="2949178" cy="1600200"/>
          </a:xfrm>
        </p:spPr>
        <p:txBody>
          <a:bodyPr anchor="b"/>
          <a:lstStyle>
            <a:lvl1pPr>
              <a:defRPr sz="3200"/>
            </a:lvl1pPr>
          </a:lstStyle>
          <a:p>
            <a:r>
              <a:rPr lang="ar-SA"/>
              <a:t>انقر لتحرير نمط عنوان الشكل الرئيسي</a:t>
            </a:r>
            <a:endParaRPr lang="ar-EG"/>
          </a:p>
        </p:txBody>
      </p:sp>
      <p:sp>
        <p:nvSpPr>
          <p:cNvPr id="3" name="عنصر نائب للصورة 2"/>
          <p:cNvSpPr>
            <a:spLocks noGrp="1"/>
          </p:cNvSpPr>
          <p:nvPr>
            <p:ph type="pic" idx="1"/>
          </p:nvPr>
        </p:nvSpPr>
        <p:spPr>
          <a:xfrm>
            <a:off x="3887391" y="987426"/>
            <a:ext cx="4629150" cy="4873625"/>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EG" noProof="0"/>
          </a:p>
        </p:txBody>
      </p:sp>
      <p:sp>
        <p:nvSpPr>
          <p:cNvPr id="4" name="عنصر نائب للنص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CE967A6A-8370-4E04-BE19-60C8C7AD1007}" type="datetimeFigureOut">
              <a:rPr lang="ar-EG"/>
              <a:pPr>
                <a:defRPr/>
              </a:pPr>
              <a:t>23/05/1447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705854B-DB0F-419F-AD64-B5774221CAFB}" type="slidenum">
              <a:rPr lang="ar-EG"/>
              <a:pPr>
                <a:defRPr/>
              </a:pPr>
              <a:t>‹#›</a:t>
            </a:fld>
            <a:endParaRPr lang="ar-EG"/>
          </a:p>
        </p:txBody>
      </p:sp>
    </p:spTree>
    <p:extLst>
      <p:ext uri="{BB962C8B-B14F-4D97-AF65-F5344CB8AC3E}">
        <p14:creationId xmlns:p14="http://schemas.microsoft.com/office/powerpoint/2010/main" val="100281232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AEE4970-C696-495A-BAEB-169BF39A51A6}"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1F83BE92-5F78-45C1-AC85-699861564985}" type="slidenum">
              <a:rPr lang="ar-EG"/>
              <a:pPr>
                <a:defRPr/>
              </a:pPr>
              <a:t>‹#›</a:t>
            </a:fld>
            <a:endParaRPr lang="ar-EG"/>
          </a:p>
        </p:txBody>
      </p:sp>
    </p:spTree>
    <p:extLst>
      <p:ext uri="{BB962C8B-B14F-4D97-AF65-F5344CB8AC3E}">
        <p14:creationId xmlns:p14="http://schemas.microsoft.com/office/powerpoint/2010/main" val="138739991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9033E32-D831-4A0D-B36E-A9AF6D720EDB}"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893A0480-76C8-495C-A69D-1F6CCAEBF35E}" type="slidenum">
              <a:rPr lang="ar-EG"/>
              <a:pPr>
                <a:defRPr/>
              </a:pPr>
              <a:t>‹#›</a:t>
            </a:fld>
            <a:endParaRPr lang="ar-EG"/>
          </a:p>
        </p:txBody>
      </p:sp>
    </p:spTree>
    <p:extLst>
      <p:ext uri="{BB962C8B-B14F-4D97-AF65-F5344CB8AC3E}">
        <p14:creationId xmlns:p14="http://schemas.microsoft.com/office/powerpoint/2010/main" val="1885507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050" name="عنصر نائب للعنوان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a:t>انقر لتحرير نمط عنوان الشكل الرئيسي</a:t>
            </a:r>
            <a:endParaRPr lang="ar-EG"/>
          </a:p>
        </p:txBody>
      </p:sp>
      <p:sp>
        <p:nvSpPr>
          <p:cNvPr id="2051" name="عنصر نائب للنص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2"/>
          </p:nvPr>
        </p:nvSpPr>
        <p:spPr>
          <a:xfrm>
            <a:off x="6457950" y="6356350"/>
            <a:ext cx="2057400" cy="365125"/>
          </a:xfrm>
          <a:prstGeom prst="rect">
            <a:avLst/>
          </a:prstGeom>
        </p:spPr>
        <p:txBody>
          <a:bodyPr vert="horz" lIns="91440" tIns="45720" rIns="91440" bIns="45720" rtlCol="1" anchor="ctr"/>
          <a:lstStyle>
            <a:lvl1pPr algn="r" fontAlgn="auto">
              <a:spcBef>
                <a:spcPts val="0"/>
              </a:spcBef>
              <a:spcAft>
                <a:spcPts val="0"/>
              </a:spcAft>
              <a:defRPr sz="1200" smtClean="0">
                <a:solidFill>
                  <a:prstClr val="black">
                    <a:tint val="75000"/>
                  </a:prstClr>
                </a:solidFill>
                <a:latin typeface="Calibri"/>
                <a:cs typeface="Arial"/>
              </a:defRPr>
            </a:lvl1pPr>
          </a:lstStyle>
          <a:p>
            <a:pPr>
              <a:defRPr/>
            </a:pPr>
            <a:fld id="{AD5733E5-D3BE-418C-80D1-13653A9A8E3B}" type="datetimeFigureOut">
              <a:rPr lang="ar-EG"/>
              <a:pPr>
                <a:defRPr/>
              </a:pPr>
              <a:t>23/05/1447</a:t>
            </a:fld>
            <a:endParaRPr lang="ar-EG"/>
          </a:p>
        </p:txBody>
      </p:sp>
      <p:sp>
        <p:nvSpPr>
          <p:cNvPr id="5" name="عنصر نائب للتذييل 4"/>
          <p:cNvSpPr>
            <a:spLocks noGrp="1"/>
          </p:cNvSpPr>
          <p:nvPr>
            <p:ph type="ftr" sz="quarter" idx="3"/>
          </p:nvPr>
        </p:nvSpPr>
        <p:spPr>
          <a:xfrm>
            <a:off x="3028950" y="6356350"/>
            <a:ext cx="3086100" cy="365125"/>
          </a:xfrm>
          <a:prstGeom prst="rect">
            <a:avLst/>
          </a:prstGeom>
        </p:spPr>
        <p:txBody>
          <a:bodyPr vert="horz" lIns="91440" tIns="45720" rIns="91440" bIns="45720" rtlCol="1" anchor="ctr"/>
          <a:lstStyle>
            <a:lvl1pPr algn="ctr" fontAlgn="auto">
              <a:spcBef>
                <a:spcPts val="0"/>
              </a:spcBef>
              <a:spcAft>
                <a:spcPts val="0"/>
              </a:spcAft>
              <a:defRPr sz="1200">
                <a:solidFill>
                  <a:prstClr val="black">
                    <a:tint val="75000"/>
                  </a:prstClr>
                </a:solidFill>
                <a:latin typeface="Calibri"/>
                <a:cs typeface="Arial"/>
              </a:defRPr>
            </a:lvl1pPr>
          </a:lstStyle>
          <a:p>
            <a:pPr>
              <a:defRPr/>
            </a:pPr>
            <a:endParaRPr lang="ar-EG"/>
          </a:p>
        </p:txBody>
      </p:sp>
      <p:sp>
        <p:nvSpPr>
          <p:cNvPr id="6" name="عنصر نائب لرقم الشريحة 5"/>
          <p:cNvSpPr>
            <a:spLocks noGrp="1"/>
          </p:cNvSpPr>
          <p:nvPr>
            <p:ph type="sldNum" sz="quarter" idx="4"/>
          </p:nvPr>
        </p:nvSpPr>
        <p:spPr>
          <a:xfrm>
            <a:off x="628650" y="6356350"/>
            <a:ext cx="2057400" cy="365125"/>
          </a:xfrm>
          <a:prstGeom prst="rect">
            <a:avLst/>
          </a:prstGeom>
        </p:spPr>
        <p:txBody>
          <a:bodyPr vert="horz" lIns="91440" tIns="45720" rIns="91440" bIns="45720" rtlCol="1" anchor="ctr"/>
          <a:lstStyle>
            <a:lvl1pPr algn="l" fontAlgn="auto">
              <a:spcBef>
                <a:spcPts val="0"/>
              </a:spcBef>
              <a:spcAft>
                <a:spcPts val="0"/>
              </a:spcAft>
              <a:defRPr sz="1200" smtClean="0">
                <a:solidFill>
                  <a:prstClr val="black">
                    <a:tint val="75000"/>
                  </a:prstClr>
                </a:solidFill>
                <a:latin typeface="Calibri"/>
                <a:cs typeface="Arial"/>
              </a:defRPr>
            </a:lvl1pPr>
          </a:lstStyle>
          <a:p>
            <a:pPr>
              <a:defRPr/>
            </a:pPr>
            <a:fld id="{DB654240-9D74-49E3-B77E-D852F070D76F}" type="slidenum">
              <a:rPr lang="ar-EG"/>
              <a:pPr>
                <a:defRPr/>
              </a:pPr>
              <a:t>‹#›</a:t>
            </a:fld>
            <a:endParaRPr lang="ar-EG"/>
          </a:p>
        </p:txBody>
      </p:sp>
    </p:spTree>
    <p:extLst>
      <p:ext uri="{BB962C8B-B14F-4D97-AF65-F5344CB8AC3E}">
        <p14:creationId xmlns:p14="http://schemas.microsoft.com/office/powerpoint/2010/main" val="27409806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rtl="1" fontAlgn="base">
        <a:lnSpc>
          <a:spcPct val="90000"/>
        </a:lnSpc>
        <a:spcBef>
          <a:spcPct val="0"/>
        </a:spcBef>
        <a:spcAft>
          <a:spcPct val="0"/>
        </a:spcAft>
        <a:defRPr sz="4400" kern="1200">
          <a:solidFill>
            <a:schemeClr val="tx1"/>
          </a:solidFill>
          <a:latin typeface="+mj-lt"/>
          <a:ea typeface="+mj-ea"/>
          <a:cs typeface="Arial" charset="0"/>
        </a:defRPr>
      </a:lvl1pPr>
      <a:lvl2pPr algn="r" rtl="1" fontAlgn="base">
        <a:lnSpc>
          <a:spcPct val="90000"/>
        </a:lnSpc>
        <a:spcBef>
          <a:spcPct val="0"/>
        </a:spcBef>
        <a:spcAft>
          <a:spcPct val="0"/>
        </a:spcAft>
        <a:defRPr sz="4400">
          <a:solidFill>
            <a:schemeClr val="tx1"/>
          </a:solidFill>
          <a:latin typeface="Calibri Light" pitchFamily="34" charset="0"/>
          <a:cs typeface="Arial" charset="0"/>
        </a:defRPr>
      </a:lvl2pPr>
      <a:lvl3pPr algn="r" rtl="1" fontAlgn="base">
        <a:lnSpc>
          <a:spcPct val="90000"/>
        </a:lnSpc>
        <a:spcBef>
          <a:spcPct val="0"/>
        </a:spcBef>
        <a:spcAft>
          <a:spcPct val="0"/>
        </a:spcAft>
        <a:defRPr sz="4400">
          <a:solidFill>
            <a:schemeClr val="tx1"/>
          </a:solidFill>
          <a:latin typeface="Calibri Light" pitchFamily="34" charset="0"/>
          <a:cs typeface="Arial" charset="0"/>
        </a:defRPr>
      </a:lvl3pPr>
      <a:lvl4pPr algn="r" rtl="1" fontAlgn="base">
        <a:lnSpc>
          <a:spcPct val="90000"/>
        </a:lnSpc>
        <a:spcBef>
          <a:spcPct val="0"/>
        </a:spcBef>
        <a:spcAft>
          <a:spcPct val="0"/>
        </a:spcAft>
        <a:defRPr sz="4400">
          <a:solidFill>
            <a:schemeClr val="tx1"/>
          </a:solidFill>
          <a:latin typeface="Calibri Light" pitchFamily="34" charset="0"/>
          <a:cs typeface="Arial" charset="0"/>
        </a:defRPr>
      </a:lvl4pPr>
      <a:lvl5pPr algn="r" rtl="1" fontAlgn="base">
        <a:lnSpc>
          <a:spcPct val="90000"/>
        </a:lnSpc>
        <a:spcBef>
          <a:spcPct val="0"/>
        </a:spcBef>
        <a:spcAft>
          <a:spcPct val="0"/>
        </a:spcAft>
        <a:defRPr sz="4400">
          <a:solidFill>
            <a:schemeClr val="tx1"/>
          </a:solidFill>
          <a:latin typeface="Calibri Light" pitchFamily="34" charset="0"/>
          <a:cs typeface="Arial" charset="0"/>
        </a:defRPr>
      </a:lvl5pPr>
      <a:lvl6pPr marL="457200" algn="r" rtl="1" fontAlgn="base">
        <a:lnSpc>
          <a:spcPct val="90000"/>
        </a:lnSpc>
        <a:spcBef>
          <a:spcPct val="0"/>
        </a:spcBef>
        <a:spcAft>
          <a:spcPct val="0"/>
        </a:spcAft>
        <a:defRPr sz="4400">
          <a:solidFill>
            <a:schemeClr val="tx1"/>
          </a:solidFill>
          <a:latin typeface="Calibri Light" pitchFamily="34" charset="0"/>
          <a:cs typeface="Arial" charset="0"/>
        </a:defRPr>
      </a:lvl6pPr>
      <a:lvl7pPr marL="914400" algn="r" rtl="1" fontAlgn="base">
        <a:lnSpc>
          <a:spcPct val="90000"/>
        </a:lnSpc>
        <a:spcBef>
          <a:spcPct val="0"/>
        </a:spcBef>
        <a:spcAft>
          <a:spcPct val="0"/>
        </a:spcAft>
        <a:defRPr sz="4400">
          <a:solidFill>
            <a:schemeClr val="tx1"/>
          </a:solidFill>
          <a:latin typeface="Calibri Light" pitchFamily="34" charset="0"/>
          <a:cs typeface="Arial" charset="0"/>
        </a:defRPr>
      </a:lvl7pPr>
      <a:lvl8pPr marL="1371600" algn="r" rtl="1" fontAlgn="base">
        <a:lnSpc>
          <a:spcPct val="90000"/>
        </a:lnSpc>
        <a:spcBef>
          <a:spcPct val="0"/>
        </a:spcBef>
        <a:spcAft>
          <a:spcPct val="0"/>
        </a:spcAft>
        <a:defRPr sz="4400">
          <a:solidFill>
            <a:schemeClr val="tx1"/>
          </a:solidFill>
          <a:latin typeface="Calibri Light" pitchFamily="34" charset="0"/>
          <a:cs typeface="Arial" charset="0"/>
        </a:defRPr>
      </a:lvl8pPr>
      <a:lvl9pPr marL="1828800" algn="r" rtl="1" fontAlgn="base">
        <a:lnSpc>
          <a:spcPct val="90000"/>
        </a:lnSpc>
        <a:spcBef>
          <a:spcPct val="0"/>
        </a:spcBef>
        <a:spcAft>
          <a:spcPct val="0"/>
        </a:spcAft>
        <a:defRPr sz="4400">
          <a:solidFill>
            <a:schemeClr val="tx1"/>
          </a:solidFill>
          <a:latin typeface="Calibri Light" pitchFamily="34" charset="0"/>
          <a:cs typeface="Arial" charset="0"/>
        </a:defRPr>
      </a:lvl9pPr>
    </p:titleStyle>
    <p:bodyStyle>
      <a:lvl1pPr marL="228600" indent="-228600" algn="r" rtl="1" fontAlgn="base">
        <a:lnSpc>
          <a:spcPct val="90000"/>
        </a:lnSpc>
        <a:spcBef>
          <a:spcPts val="1000"/>
        </a:spcBef>
        <a:spcAft>
          <a:spcPct val="0"/>
        </a:spcAft>
        <a:buFont typeface="Arial" charset="0"/>
        <a:buChar char="•"/>
        <a:defRPr sz="2800" kern="1200">
          <a:solidFill>
            <a:schemeClr val="tx1"/>
          </a:solidFill>
          <a:latin typeface="+mn-lt"/>
          <a:ea typeface="+mn-ea"/>
          <a:cs typeface="Arial" charset="0"/>
        </a:defRPr>
      </a:lvl1pPr>
      <a:lvl2pPr marL="685800" indent="-228600" algn="r" rtl="1"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r" rtl="1"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r" rtl="1"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r" rtl="1"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BC530625-E612-8777-DBB2-F221A3EDA281}"/>
              </a:ext>
            </a:extLst>
          </p:cNvPr>
          <p:cNvSpPr>
            <a:spLocks noGrp="1"/>
          </p:cNvSpPr>
          <p:nvPr>
            <p:ph type="title"/>
          </p:nvPr>
        </p:nvSpPr>
        <p:spPr>
          <a:xfrm>
            <a:off x="628650" y="365126"/>
            <a:ext cx="78867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8B7D1E71-BBBA-F19D-FDDB-3B9BE797BF1D}"/>
              </a:ext>
            </a:extLst>
          </p:cNvPr>
          <p:cNvSpPr>
            <a:spLocks noGrp="1"/>
          </p:cNvSpPr>
          <p:nvPr>
            <p:ph type="body" idx="1"/>
          </p:nvPr>
        </p:nvSpPr>
        <p:spPr>
          <a:xfrm>
            <a:off x="628650" y="1825625"/>
            <a:ext cx="78867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0507C77F-14F8-C2A3-5B79-00E4B66CE693}"/>
              </a:ext>
            </a:extLst>
          </p:cNvPr>
          <p:cNvSpPr>
            <a:spLocks noGrp="1"/>
          </p:cNvSpPr>
          <p:nvPr>
            <p:ph type="dt" sz="half" idx="2"/>
          </p:nvPr>
        </p:nvSpPr>
        <p:spPr>
          <a:xfrm>
            <a:off x="6457950" y="6356351"/>
            <a:ext cx="2057400" cy="365125"/>
          </a:xfrm>
          <a:prstGeom prst="rect">
            <a:avLst/>
          </a:prstGeom>
        </p:spPr>
        <p:txBody>
          <a:bodyPr vert="horz" lIns="91440" tIns="45720" rIns="91440" bIns="45720" rtlCol="1" anchor="ctr"/>
          <a:lstStyle>
            <a:lvl1pPr algn="r">
              <a:defRPr sz="900">
                <a:solidFill>
                  <a:schemeClr val="tx1">
                    <a:tint val="75000"/>
                  </a:schemeClr>
                </a:solidFill>
              </a:defRPr>
            </a:lvl1p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3742ABFE-A2AE-2FC2-83B8-B4EC7537FF4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1" anchor="ctr"/>
          <a:lstStyle>
            <a:lvl1pPr algn="ctr">
              <a:defRPr sz="900">
                <a:solidFill>
                  <a:schemeClr val="tx1">
                    <a:tint val="75000"/>
                  </a:schemeClr>
                </a:solidFill>
              </a:defRPr>
            </a:lvl1pPr>
          </a:lstStyle>
          <a:p>
            <a:endParaRPr lang="ar-EG"/>
          </a:p>
        </p:txBody>
      </p:sp>
      <p:sp>
        <p:nvSpPr>
          <p:cNvPr id="6" name="عنصر نائب لرقم الشريحة 5">
            <a:extLst>
              <a:ext uri="{FF2B5EF4-FFF2-40B4-BE49-F238E27FC236}">
                <a16:creationId xmlns:a16="http://schemas.microsoft.com/office/drawing/2014/main" id="{6983764A-8C7F-680D-E930-6EC8AC5E9E3F}"/>
              </a:ext>
            </a:extLst>
          </p:cNvPr>
          <p:cNvSpPr>
            <a:spLocks noGrp="1"/>
          </p:cNvSpPr>
          <p:nvPr>
            <p:ph type="sldNum" sz="quarter" idx="4"/>
          </p:nvPr>
        </p:nvSpPr>
        <p:spPr>
          <a:xfrm>
            <a:off x="628650" y="6356351"/>
            <a:ext cx="2057400" cy="365125"/>
          </a:xfrm>
          <a:prstGeom prst="rect">
            <a:avLst/>
          </a:prstGeom>
        </p:spPr>
        <p:txBody>
          <a:bodyPr vert="horz" lIns="91440" tIns="45720" rIns="91440" bIns="45720" rtlCol="1" anchor="ctr"/>
          <a:lstStyle>
            <a:lvl1pPr algn="l">
              <a:defRPr sz="900">
                <a:solidFill>
                  <a:schemeClr val="tx1">
                    <a:tint val="75000"/>
                  </a:schemeClr>
                </a:solidFill>
              </a:defRPr>
            </a:lvl1pPr>
          </a:lstStyle>
          <a:p>
            <a:fld id="{C2C0C65D-5F21-43FC-B3C2-31A1D756A6CA}" type="slidenum">
              <a:rPr lang="ar-EG" smtClean="0"/>
              <a:t>‹#›</a:t>
            </a:fld>
            <a:endParaRPr lang="ar-EG"/>
          </a:p>
        </p:txBody>
      </p:sp>
    </p:spTree>
    <p:extLst>
      <p:ext uri="{BB962C8B-B14F-4D97-AF65-F5344CB8AC3E}">
        <p14:creationId xmlns:p14="http://schemas.microsoft.com/office/powerpoint/2010/main" val="90017022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r" defTabSz="685800" rtl="1"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r" defTabSz="685800" rtl="1"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r" defTabSz="685800" rtl="1"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ar-EG"/>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BC530625-E612-8777-DBB2-F221A3EDA281}"/>
              </a:ext>
            </a:extLst>
          </p:cNvPr>
          <p:cNvSpPr>
            <a:spLocks noGrp="1"/>
          </p:cNvSpPr>
          <p:nvPr>
            <p:ph type="title"/>
          </p:nvPr>
        </p:nvSpPr>
        <p:spPr>
          <a:xfrm>
            <a:off x="628650" y="365126"/>
            <a:ext cx="78867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8B7D1E71-BBBA-F19D-FDDB-3B9BE797BF1D}"/>
              </a:ext>
            </a:extLst>
          </p:cNvPr>
          <p:cNvSpPr>
            <a:spLocks noGrp="1"/>
          </p:cNvSpPr>
          <p:nvPr>
            <p:ph type="body" idx="1"/>
          </p:nvPr>
        </p:nvSpPr>
        <p:spPr>
          <a:xfrm>
            <a:off x="628650" y="1825625"/>
            <a:ext cx="78867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0507C77F-14F8-C2A3-5B79-00E4B66CE693}"/>
              </a:ext>
            </a:extLst>
          </p:cNvPr>
          <p:cNvSpPr>
            <a:spLocks noGrp="1"/>
          </p:cNvSpPr>
          <p:nvPr>
            <p:ph type="dt" sz="half" idx="2"/>
          </p:nvPr>
        </p:nvSpPr>
        <p:spPr>
          <a:xfrm>
            <a:off x="6457950" y="6356351"/>
            <a:ext cx="2057400" cy="365125"/>
          </a:xfrm>
          <a:prstGeom prst="rect">
            <a:avLst/>
          </a:prstGeom>
        </p:spPr>
        <p:txBody>
          <a:bodyPr vert="horz" lIns="91440" tIns="45720" rIns="91440" bIns="45720" rtlCol="1" anchor="ctr"/>
          <a:lstStyle>
            <a:lvl1pPr algn="r">
              <a:defRPr sz="900">
                <a:solidFill>
                  <a:schemeClr val="tx1">
                    <a:tint val="75000"/>
                  </a:schemeClr>
                </a:solidFill>
              </a:defRPr>
            </a:lvl1p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3742ABFE-A2AE-2FC2-83B8-B4EC7537FF4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1" anchor="ctr"/>
          <a:lstStyle>
            <a:lvl1pPr algn="ctr">
              <a:defRPr sz="900">
                <a:solidFill>
                  <a:schemeClr val="tx1">
                    <a:tint val="75000"/>
                  </a:schemeClr>
                </a:solidFill>
              </a:defRPr>
            </a:lvl1pPr>
          </a:lstStyle>
          <a:p>
            <a:endParaRPr lang="ar-EG"/>
          </a:p>
        </p:txBody>
      </p:sp>
      <p:sp>
        <p:nvSpPr>
          <p:cNvPr id="6" name="عنصر نائب لرقم الشريحة 5">
            <a:extLst>
              <a:ext uri="{FF2B5EF4-FFF2-40B4-BE49-F238E27FC236}">
                <a16:creationId xmlns:a16="http://schemas.microsoft.com/office/drawing/2014/main" id="{6983764A-8C7F-680D-E930-6EC8AC5E9E3F}"/>
              </a:ext>
            </a:extLst>
          </p:cNvPr>
          <p:cNvSpPr>
            <a:spLocks noGrp="1"/>
          </p:cNvSpPr>
          <p:nvPr>
            <p:ph type="sldNum" sz="quarter" idx="4"/>
          </p:nvPr>
        </p:nvSpPr>
        <p:spPr>
          <a:xfrm>
            <a:off x="628650" y="6356351"/>
            <a:ext cx="2057400" cy="365125"/>
          </a:xfrm>
          <a:prstGeom prst="rect">
            <a:avLst/>
          </a:prstGeom>
        </p:spPr>
        <p:txBody>
          <a:bodyPr vert="horz" lIns="91440" tIns="45720" rIns="91440" bIns="45720" rtlCol="1" anchor="ctr"/>
          <a:lstStyle>
            <a:lvl1pPr algn="l">
              <a:defRPr sz="900">
                <a:solidFill>
                  <a:schemeClr val="tx1">
                    <a:tint val="75000"/>
                  </a:schemeClr>
                </a:solidFill>
              </a:defRPr>
            </a:lvl1pPr>
          </a:lstStyle>
          <a:p>
            <a:fld id="{C2C0C65D-5F21-43FC-B3C2-31A1D756A6CA}" type="slidenum">
              <a:rPr lang="ar-EG" smtClean="0"/>
              <a:t>‹#›</a:t>
            </a:fld>
            <a:endParaRPr lang="ar-EG"/>
          </a:p>
        </p:txBody>
      </p:sp>
    </p:spTree>
    <p:extLst>
      <p:ext uri="{BB962C8B-B14F-4D97-AF65-F5344CB8AC3E}">
        <p14:creationId xmlns:p14="http://schemas.microsoft.com/office/powerpoint/2010/main" val="122315747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r" defTabSz="685800" rtl="1"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r" defTabSz="685800" rtl="1"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r" defTabSz="685800" rtl="1"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ar-EG"/>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83092"/>
            <a:ext cx="41148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8600" y="1066800"/>
            <a:ext cx="41148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8600" y="4237567"/>
            <a:ext cx="1066800" cy="243417"/>
          </a:xfrm>
          <a:prstGeom prst="rect">
            <a:avLst/>
          </a:prstGeom>
        </p:spPr>
        <p:txBody>
          <a:bodyPr vert="horz" lIns="91440" tIns="45720" rIns="91440" bIns="45720" rtlCol="0" anchor="ctr"/>
          <a:lstStyle>
            <a:lvl1pPr algn="l">
              <a:defRPr sz="600">
                <a:solidFill>
                  <a:schemeClr val="tx1">
                    <a:tint val="75000"/>
                  </a:schemeClr>
                </a:solidFill>
              </a:defRPr>
            </a:lvl1pPr>
          </a:lstStyle>
          <a:p>
            <a:fld id="{1D8BD707-D9CF-40AE-B4C6-C98DA3205C09}" type="datetimeFigureOut">
              <a:rPr lang="en-US" smtClean="0"/>
              <a:pPr/>
              <a:t>11/13/2025</a:t>
            </a:fld>
            <a:endParaRPr lang="en-US"/>
          </a:p>
        </p:txBody>
      </p:sp>
      <p:sp>
        <p:nvSpPr>
          <p:cNvPr id="5" name="Footer Placeholder 4"/>
          <p:cNvSpPr>
            <a:spLocks noGrp="1"/>
          </p:cNvSpPr>
          <p:nvPr>
            <p:ph type="ftr" sz="quarter" idx="3"/>
          </p:nvPr>
        </p:nvSpPr>
        <p:spPr>
          <a:xfrm>
            <a:off x="1562100" y="4237567"/>
            <a:ext cx="1447800" cy="243417"/>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00" y="4237567"/>
            <a:ext cx="1066800" cy="243417"/>
          </a:xfrm>
          <a:prstGeom prst="rect">
            <a:avLst/>
          </a:prstGeom>
        </p:spPr>
        <p:txBody>
          <a:bodyPr vert="horz" lIns="91440" tIns="45720" rIns="91440" bIns="45720" rtlCol="0" anchor="ctr"/>
          <a:lstStyle>
            <a:lvl1pPr algn="r">
              <a:defRPr sz="6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48188154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457200" rtl="0" eaLnBrk="1" latinLnBrk="0" hangingPunct="1">
        <a:spcBef>
          <a:spcPct val="0"/>
        </a:spcBef>
        <a:buNone/>
        <a:defRPr sz="2200" kern="1200">
          <a:solidFill>
            <a:schemeClr val="tx1"/>
          </a:solidFill>
          <a:latin typeface="+mj-lt"/>
          <a:ea typeface="+mj-ea"/>
          <a:cs typeface="+mj-cs"/>
        </a:defRPr>
      </a:lvl1pPr>
    </p:titleStyle>
    <p:body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050" name="عنصر نائب للعنوان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a:t>انقر لتحرير نمط عنوان الشكل الرئيسي</a:t>
            </a:r>
            <a:endParaRPr lang="ar-EG"/>
          </a:p>
        </p:txBody>
      </p:sp>
      <p:sp>
        <p:nvSpPr>
          <p:cNvPr id="2051" name="عنصر نائب للنص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2"/>
          </p:nvPr>
        </p:nvSpPr>
        <p:spPr>
          <a:xfrm>
            <a:off x="6457950" y="6356350"/>
            <a:ext cx="2057400" cy="365125"/>
          </a:xfrm>
          <a:prstGeom prst="rect">
            <a:avLst/>
          </a:prstGeom>
        </p:spPr>
        <p:txBody>
          <a:bodyPr vert="horz" lIns="91440" tIns="45720" rIns="91440" bIns="45720" rtlCol="1" anchor="ctr"/>
          <a:lstStyle>
            <a:lvl1pPr algn="r" fontAlgn="auto">
              <a:spcBef>
                <a:spcPts val="0"/>
              </a:spcBef>
              <a:spcAft>
                <a:spcPts val="0"/>
              </a:spcAft>
              <a:defRPr sz="1200" smtClean="0">
                <a:solidFill>
                  <a:prstClr val="black">
                    <a:tint val="75000"/>
                  </a:prstClr>
                </a:solidFill>
                <a:latin typeface="Calibri"/>
                <a:cs typeface="Arial"/>
              </a:defRPr>
            </a:lvl1pPr>
          </a:lstStyle>
          <a:p>
            <a:pPr>
              <a:defRPr/>
            </a:pPr>
            <a:fld id="{AD5733E5-D3BE-418C-80D1-13653A9A8E3B}" type="datetimeFigureOut">
              <a:rPr lang="ar-EG"/>
              <a:pPr>
                <a:defRPr/>
              </a:pPr>
              <a:t>23/05/1447</a:t>
            </a:fld>
            <a:endParaRPr lang="ar-EG"/>
          </a:p>
        </p:txBody>
      </p:sp>
      <p:sp>
        <p:nvSpPr>
          <p:cNvPr id="5" name="عنصر نائب للتذييل 4"/>
          <p:cNvSpPr>
            <a:spLocks noGrp="1"/>
          </p:cNvSpPr>
          <p:nvPr>
            <p:ph type="ftr" sz="quarter" idx="3"/>
          </p:nvPr>
        </p:nvSpPr>
        <p:spPr>
          <a:xfrm>
            <a:off x="3028950" y="6356350"/>
            <a:ext cx="3086100" cy="365125"/>
          </a:xfrm>
          <a:prstGeom prst="rect">
            <a:avLst/>
          </a:prstGeom>
        </p:spPr>
        <p:txBody>
          <a:bodyPr vert="horz" lIns="91440" tIns="45720" rIns="91440" bIns="45720" rtlCol="1" anchor="ctr"/>
          <a:lstStyle>
            <a:lvl1pPr algn="ctr" fontAlgn="auto">
              <a:spcBef>
                <a:spcPts val="0"/>
              </a:spcBef>
              <a:spcAft>
                <a:spcPts val="0"/>
              </a:spcAft>
              <a:defRPr sz="1200">
                <a:solidFill>
                  <a:prstClr val="black">
                    <a:tint val="75000"/>
                  </a:prstClr>
                </a:solidFill>
                <a:latin typeface="Calibri"/>
                <a:cs typeface="Arial"/>
              </a:defRPr>
            </a:lvl1pPr>
          </a:lstStyle>
          <a:p>
            <a:pPr>
              <a:defRPr/>
            </a:pPr>
            <a:endParaRPr lang="ar-EG"/>
          </a:p>
        </p:txBody>
      </p:sp>
      <p:sp>
        <p:nvSpPr>
          <p:cNvPr id="6" name="عنصر نائب لرقم الشريحة 5"/>
          <p:cNvSpPr>
            <a:spLocks noGrp="1"/>
          </p:cNvSpPr>
          <p:nvPr>
            <p:ph type="sldNum" sz="quarter" idx="4"/>
          </p:nvPr>
        </p:nvSpPr>
        <p:spPr>
          <a:xfrm>
            <a:off x="628650" y="6356350"/>
            <a:ext cx="2057400" cy="365125"/>
          </a:xfrm>
          <a:prstGeom prst="rect">
            <a:avLst/>
          </a:prstGeom>
        </p:spPr>
        <p:txBody>
          <a:bodyPr vert="horz" lIns="91440" tIns="45720" rIns="91440" bIns="45720" rtlCol="1" anchor="ctr"/>
          <a:lstStyle>
            <a:lvl1pPr algn="l" fontAlgn="auto">
              <a:spcBef>
                <a:spcPts val="0"/>
              </a:spcBef>
              <a:spcAft>
                <a:spcPts val="0"/>
              </a:spcAft>
              <a:defRPr sz="1200" smtClean="0">
                <a:solidFill>
                  <a:prstClr val="black">
                    <a:tint val="75000"/>
                  </a:prstClr>
                </a:solidFill>
                <a:latin typeface="Calibri"/>
                <a:cs typeface="Arial"/>
              </a:defRPr>
            </a:lvl1pPr>
          </a:lstStyle>
          <a:p>
            <a:pPr>
              <a:defRPr/>
            </a:pPr>
            <a:fld id="{DB654240-9D74-49E3-B77E-D852F070D76F}" type="slidenum">
              <a:rPr lang="ar-EG"/>
              <a:pPr>
                <a:defRPr/>
              </a:pPr>
              <a:t>‹#›</a:t>
            </a:fld>
            <a:endParaRPr lang="ar-EG"/>
          </a:p>
        </p:txBody>
      </p:sp>
    </p:spTree>
    <p:extLst>
      <p:ext uri="{BB962C8B-B14F-4D97-AF65-F5344CB8AC3E}">
        <p14:creationId xmlns:p14="http://schemas.microsoft.com/office/powerpoint/2010/main" val="381949227"/>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r" rtl="1" fontAlgn="base">
        <a:lnSpc>
          <a:spcPct val="90000"/>
        </a:lnSpc>
        <a:spcBef>
          <a:spcPct val="0"/>
        </a:spcBef>
        <a:spcAft>
          <a:spcPct val="0"/>
        </a:spcAft>
        <a:defRPr sz="4400" kern="1200">
          <a:solidFill>
            <a:schemeClr val="tx1"/>
          </a:solidFill>
          <a:latin typeface="+mj-lt"/>
          <a:ea typeface="+mj-ea"/>
          <a:cs typeface="Arial" charset="0"/>
        </a:defRPr>
      </a:lvl1pPr>
      <a:lvl2pPr algn="r" rtl="1" fontAlgn="base">
        <a:lnSpc>
          <a:spcPct val="90000"/>
        </a:lnSpc>
        <a:spcBef>
          <a:spcPct val="0"/>
        </a:spcBef>
        <a:spcAft>
          <a:spcPct val="0"/>
        </a:spcAft>
        <a:defRPr sz="4400">
          <a:solidFill>
            <a:schemeClr val="tx1"/>
          </a:solidFill>
          <a:latin typeface="Calibri Light" pitchFamily="34" charset="0"/>
          <a:cs typeface="Arial" charset="0"/>
        </a:defRPr>
      </a:lvl2pPr>
      <a:lvl3pPr algn="r" rtl="1" fontAlgn="base">
        <a:lnSpc>
          <a:spcPct val="90000"/>
        </a:lnSpc>
        <a:spcBef>
          <a:spcPct val="0"/>
        </a:spcBef>
        <a:spcAft>
          <a:spcPct val="0"/>
        </a:spcAft>
        <a:defRPr sz="4400">
          <a:solidFill>
            <a:schemeClr val="tx1"/>
          </a:solidFill>
          <a:latin typeface="Calibri Light" pitchFamily="34" charset="0"/>
          <a:cs typeface="Arial" charset="0"/>
        </a:defRPr>
      </a:lvl3pPr>
      <a:lvl4pPr algn="r" rtl="1" fontAlgn="base">
        <a:lnSpc>
          <a:spcPct val="90000"/>
        </a:lnSpc>
        <a:spcBef>
          <a:spcPct val="0"/>
        </a:spcBef>
        <a:spcAft>
          <a:spcPct val="0"/>
        </a:spcAft>
        <a:defRPr sz="4400">
          <a:solidFill>
            <a:schemeClr val="tx1"/>
          </a:solidFill>
          <a:latin typeface="Calibri Light" pitchFamily="34" charset="0"/>
          <a:cs typeface="Arial" charset="0"/>
        </a:defRPr>
      </a:lvl4pPr>
      <a:lvl5pPr algn="r" rtl="1" fontAlgn="base">
        <a:lnSpc>
          <a:spcPct val="90000"/>
        </a:lnSpc>
        <a:spcBef>
          <a:spcPct val="0"/>
        </a:spcBef>
        <a:spcAft>
          <a:spcPct val="0"/>
        </a:spcAft>
        <a:defRPr sz="4400">
          <a:solidFill>
            <a:schemeClr val="tx1"/>
          </a:solidFill>
          <a:latin typeface="Calibri Light" pitchFamily="34" charset="0"/>
          <a:cs typeface="Arial" charset="0"/>
        </a:defRPr>
      </a:lvl5pPr>
      <a:lvl6pPr marL="457200" algn="r" rtl="1" fontAlgn="base">
        <a:lnSpc>
          <a:spcPct val="90000"/>
        </a:lnSpc>
        <a:spcBef>
          <a:spcPct val="0"/>
        </a:spcBef>
        <a:spcAft>
          <a:spcPct val="0"/>
        </a:spcAft>
        <a:defRPr sz="4400">
          <a:solidFill>
            <a:schemeClr val="tx1"/>
          </a:solidFill>
          <a:latin typeface="Calibri Light" pitchFamily="34" charset="0"/>
          <a:cs typeface="Arial" charset="0"/>
        </a:defRPr>
      </a:lvl6pPr>
      <a:lvl7pPr marL="914400" algn="r" rtl="1" fontAlgn="base">
        <a:lnSpc>
          <a:spcPct val="90000"/>
        </a:lnSpc>
        <a:spcBef>
          <a:spcPct val="0"/>
        </a:spcBef>
        <a:spcAft>
          <a:spcPct val="0"/>
        </a:spcAft>
        <a:defRPr sz="4400">
          <a:solidFill>
            <a:schemeClr val="tx1"/>
          </a:solidFill>
          <a:latin typeface="Calibri Light" pitchFamily="34" charset="0"/>
          <a:cs typeface="Arial" charset="0"/>
        </a:defRPr>
      </a:lvl7pPr>
      <a:lvl8pPr marL="1371600" algn="r" rtl="1" fontAlgn="base">
        <a:lnSpc>
          <a:spcPct val="90000"/>
        </a:lnSpc>
        <a:spcBef>
          <a:spcPct val="0"/>
        </a:spcBef>
        <a:spcAft>
          <a:spcPct val="0"/>
        </a:spcAft>
        <a:defRPr sz="4400">
          <a:solidFill>
            <a:schemeClr val="tx1"/>
          </a:solidFill>
          <a:latin typeface="Calibri Light" pitchFamily="34" charset="0"/>
          <a:cs typeface="Arial" charset="0"/>
        </a:defRPr>
      </a:lvl8pPr>
      <a:lvl9pPr marL="1828800" algn="r" rtl="1" fontAlgn="base">
        <a:lnSpc>
          <a:spcPct val="90000"/>
        </a:lnSpc>
        <a:spcBef>
          <a:spcPct val="0"/>
        </a:spcBef>
        <a:spcAft>
          <a:spcPct val="0"/>
        </a:spcAft>
        <a:defRPr sz="4400">
          <a:solidFill>
            <a:schemeClr val="tx1"/>
          </a:solidFill>
          <a:latin typeface="Calibri Light" pitchFamily="34" charset="0"/>
          <a:cs typeface="Arial" charset="0"/>
        </a:defRPr>
      </a:lvl9pPr>
    </p:titleStyle>
    <p:bodyStyle>
      <a:lvl1pPr marL="228600" indent="-228600" algn="r" rtl="1" fontAlgn="base">
        <a:lnSpc>
          <a:spcPct val="90000"/>
        </a:lnSpc>
        <a:spcBef>
          <a:spcPts val="1000"/>
        </a:spcBef>
        <a:spcAft>
          <a:spcPct val="0"/>
        </a:spcAft>
        <a:buFont typeface="Arial" charset="0"/>
        <a:buChar char="•"/>
        <a:defRPr sz="2800" kern="1200">
          <a:solidFill>
            <a:schemeClr val="tx1"/>
          </a:solidFill>
          <a:latin typeface="+mn-lt"/>
          <a:ea typeface="+mn-ea"/>
          <a:cs typeface="Arial" charset="0"/>
        </a:defRPr>
      </a:lvl1pPr>
      <a:lvl2pPr marL="685800" indent="-228600" algn="r" rtl="1"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r" rtl="1"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r" rtl="1"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r" rtl="1"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gif"/><Relationship Id="rId3" Type="http://schemas.openxmlformats.org/officeDocument/2006/relationships/image" Target="../media/image3.svg"/><Relationship Id="rId7" Type="http://schemas.openxmlformats.org/officeDocument/2006/relationships/image" Target="../media/image7.svg"/><Relationship Id="rId2" Type="http://schemas.openxmlformats.org/officeDocument/2006/relationships/image" Target="../media/image2.png"/><Relationship Id="rId1" Type="http://schemas.openxmlformats.org/officeDocument/2006/relationships/slideLayout" Target="../slideLayouts/slideLayout40.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40.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18.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21.svg"/><Relationship Id="rId2" Type="http://schemas.openxmlformats.org/officeDocument/2006/relationships/image" Target="../media/image4.png"/><Relationship Id="rId1" Type="http://schemas.openxmlformats.org/officeDocument/2006/relationships/slideLayout" Target="../slideLayouts/slideLayout40.xml"/><Relationship Id="rId6" Type="http://schemas.openxmlformats.org/officeDocument/2006/relationships/image" Target="../media/image20.png"/><Relationship Id="rId5" Type="http://schemas.openxmlformats.org/officeDocument/2006/relationships/image" Target="../media/image19.sv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21.svg"/><Relationship Id="rId2" Type="http://schemas.openxmlformats.org/officeDocument/2006/relationships/image" Target="../media/image4.png"/><Relationship Id="rId1" Type="http://schemas.openxmlformats.org/officeDocument/2006/relationships/slideLayout" Target="../slideLayouts/slideLayout40.xml"/><Relationship Id="rId6" Type="http://schemas.openxmlformats.org/officeDocument/2006/relationships/image" Target="../media/image20.png"/><Relationship Id="rId5" Type="http://schemas.openxmlformats.org/officeDocument/2006/relationships/image" Target="../media/image19.sv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21.svg"/><Relationship Id="rId2" Type="http://schemas.openxmlformats.org/officeDocument/2006/relationships/image" Target="../media/image4.png"/><Relationship Id="rId1" Type="http://schemas.openxmlformats.org/officeDocument/2006/relationships/slideLayout" Target="../slideLayouts/slideLayout40.xml"/><Relationship Id="rId6" Type="http://schemas.openxmlformats.org/officeDocument/2006/relationships/image" Target="../media/image20.png"/><Relationship Id="rId5" Type="http://schemas.openxmlformats.org/officeDocument/2006/relationships/image" Target="../media/image19.sv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21.svg"/><Relationship Id="rId2" Type="http://schemas.openxmlformats.org/officeDocument/2006/relationships/image" Target="../media/image4.png"/><Relationship Id="rId1" Type="http://schemas.openxmlformats.org/officeDocument/2006/relationships/slideLayout" Target="../slideLayouts/slideLayout40.xml"/><Relationship Id="rId6" Type="http://schemas.openxmlformats.org/officeDocument/2006/relationships/image" Target="../media/image20.png"/><Relationship Id="rId5" Type="http://schemas.openxmlformats.org/officeDocument/2006/relationships/image" Target="../media/image19.svg"/><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21.svg"/><Relationship Id="rId2" Type="http://schemas.openxmlformats.org/officeDocument/2006/relationships/image" Target="../media/image4.png"/><Relationship Id="rId1" Type="http://schemas.openxmlformats.org/officeDocument/2006/relationships/slideLayout" Target="../slideLayouts/slideLayout40.xml"/><Relationship Id="rId6" Type="http://schemas.openxmlformats.org/officeDocument/2006/relationships/image" Target="../media/image20.png"/><Relationship Id="rId5" Type="http://schemas.openxmlformats.org/officeDocument/2006/relationships/image" Target="../media/image19.svg"/><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18.xml"/><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40.xml"/><Relationship Id="rId6" Type="http://schemas.openxmlformats.org/officeDocument/2006/relationships/image" Target="../media/image29.png"/><Relationship Id="rId5" Type="http://schemas.openxmlformats.org/officeDocument/2006/relationships/image" Target="../media/image28.svg"/><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Layout" Target="../slideLayouts/slideLayout51.xml"/></Relationships>
</file>

<file path=ppt/slides/_rels/slide28.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9623016">
            <a:off x="-1932156" y="-380621"/>
            <a:ext cx="6146126" cy="7104891"/>
            <a:chOff x="0" y="0"/>
            <a:chExt cx="615228" cy="711200"/>
          </a:xfrm>
        </p:grpSpPr>
        <p:sp>
          <p:nvSpPr>
            <p:cNvPr id="3" name="Freeform 3"/>
            <p:cNvSpPr/>
            <p:nvPr/>
          </p:nvSpPr>
          <p:spPr>
            <a:xfrm>
              <a:off x="0" y="0"/>
              <a:ext cx="615228" cy="711200"/>
            </a:xfrm>
            <a:custGeom>
              <a:avLst/>
              <a:gdLst/>
              <a:ahLst/>
              <a:cxnLst/>
              <a:rect l="l" t="t" r="r" b="b"/>
              <a:pathLst>
                <a:path w="615228" h="711200">
                  <a:moveTo>
                    <a:pt x="307614" y="0"/>
                  </a:moveTo>
                  <a:lnTo>
                    <a:pt x="615228" y="711200"/>
                  </a:lnTo>
                  <a:lnTo>
                    <a:pt x="0" y="711200"/>
                  </a:lnTo>
                  <a:lnTo>
                    <a:pt x="307614" y="0"/>
                  </a:lnTo>
                  <a:close/>
                </a:path>
              </a:pathLst>
            </a:custGeom>
            <a:gradFill rotWithShape="1">
              <a:gsLst>
                <a:gs pos="0">
                  <a:srgbClr val="931CBD">
                    <a:alpha val="7000"/>
                  </a:srgbClr>
                </a:gs>
                <a:gs pos="100000">
                  <a:srgbClr val="FF5DC4">
                    <a:alpha val="7000"/>
                  </a:srgbClr>
                </a:gs>
              </a:gsLst>
              <a:lin ang="0"/>
            </a:gradFill>
          </p:spPr>
        </p:sp>
        <p:sp>
          <p:nvSpPr>
            <p:cNvPr id="4" name="TextBox 4"/>
            <p:cNvSpPr txBox="1"/>
            <p:nvPr/>
          </p:nvSpPr>
          <p:spPr>
            <a:xfrm>
              <a:off x="96129" y="273050"/>
              <a:ext cx="422969" cy="387350"/>
            </a:xfrm>
            <a:prstGeom prst="rect">
              <a:avLst/>
            </a:prstGeom>
          </p:spPr>
          <p:txBody>
            <a:bodyPr lIns="25400" tIns="25400" rIns="25400" bIns="25400" rtlCol="0" anchor="ctr"/>
            <a:lstStyle/>
            <a:p>
              <a:pPr marL="0" marR="0" lvl="0" indent="0" algn="ctr" defTabSz="457200" rtl="0" eaLnBrk="1" fontAlgn="auto" latinLnBrk="0" hangingPunct="1">
                <a:lnSpc>
                  <a:spcPts val="147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Traditional Arabic" panose="02020603050405020304" pitchFamily="18" charset="-78"/>
                <a:ea typeface="+mn-ea"/>
                <a:cs typeface="Traditional Arabic" panose="02020603050405020304" pitchFamily="18" charset="-78"/>
              </a:endParaRPr>
            </a:p>
          </p:txBody>
        </p:sp>
      </p:grpSp>
      <p:grpSp>
        <p:nvGrpSpPr>
          <p:cNvPr id="6" name="Group 6"/>
          <p:cNvGrpSpPr/>
          <p:nvPr/>
        </p:nvGrpSpPr>
        <p:grpSpPr>
          <a:xfrm>
            <a:off x="-551970" y="4436633"/>
            <a:ext cx="4259873" cy="1564117"/>
            <a:chOff x="0" y="0"/>
            <a:chExt cx="2049676" cy="406400"/>
          </a:xfrm>
        </p:grpSpPr>
        <p:sp>
          <p:nvSpPr>
            <p:cNvPr id="7" name="Freeform 7"/>
            <p:cNvSpPr/>
            <p:nvPr/>
          </p:nvSpPr>
          <p:spPr>
            <a:xfrm>
              <a:off x="0" y="0"/>
              <a:ext cx="2049676" cy="406400"/>
            </a:xfrm>
            <a:custGeom>
              <a:avLst/>
              <a:gdLst/>
              <a:ahLst/>
              <a:cxnLst/>
              <a:rect l="l" t="t" r="r" b="b"/>
              <a:pathLst>
                <a:path w="2049676" h="406400">
                  <a:moveTo>
                    <a:pt x="1846476" y="0"/>
                  </a:moveTo>
                  <a:cubicBezTo>
                    <a:pt x="1958700" y="0"/>
                    <a:pt x="2049676" y="90976"/>
                    <a:pt x="2049676" y="203200"/>
                  </a:cubicBezTo>
                  <a:cubicBezTo>
                    <a:pt x="2049676" y="315424"/>
                    <a:pt x="1958700" y="406400"/>
                    <a:pt x="1846476" y="406400"/>
                  </a:cubicBezTo>
                  <a:lnTo>
                    <a:pt x="203200" y="406400"/>
                  </a:lnTo>
                  <a:cubicBezTo>
                    <a:pt x="90976" y="406400"/>
                    <a:pt x="0" y="315424"/>
                    <a:pt x="0" y="203200"/>
                  </a:cubicBezTo>
                  <a:cubicBezTo>
                    <a:pt x="0" y="90976"/>
                    <a:pt x="90976" y="0"/>
                    <a:pt x="203200" y="0"/>
                  </a:cubicBezTo>
                  <a:close/>
                </a:path>
              </a:pathLst>
            </a:custGeom>
            <a:solidFill>
              <a:srgbClr val="931CBD"/>
            </a:solidFill>
          </p:spPr>
        </p:sp>
        <p:sp>
          <p:nvSpPr>
            <p:cNvPr id="8" name="TextBox 8"/>
            <p:cNvSpPr txBox="1"/>
            <p:nvPr/>
          </p:nvSpPr>
          <p:spPr>
            <a:xfrm>
              <a:off x="0" y="-57150"/>
              <a:ext cx="2049676" cy="463550"/>
            </a:xfrm>
            <a:prstGeom prst="rect">
              <a:avLst/>
            </a:prstGeom>
          </p:spPr>
          <p:txBody>
            <a:bodyPr lIns="25400" tIns="25400" rIns="25400" bIns="25400" rtlCol="0" anchor="ctr"/>
            <a:lstStyle/>
            <a:p>
              <a:pPr marL="0" marR="0" lvl="0" indent="0" algn="ctr" defTabSz="457200" rtl="0" eaLnBrk="1" fontAlgn="auto" latinLnBrk="0" hangingPunct="1">
                <a:lnSpc>
                  <a:spcPts val="147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Traditional Arabic" panose="02020603050405020304" pitchFamily="18" charset="-78"/>
                <a:ea typeface="+mn-ea"/>
                <a:cs typeface="Traditional Arabic" panose="02020603050405020304" pitchFamily="18" charset="-78"/>
              </a:endParaRPr>
            </a:p>
          </p:txBody>
        </p:sp>
      </p:grpSp>
      <p:sp>
        <p:nvSpPr>
          <p:cNvPr id="9" name="Freeform 9"/>
          <p:cNvSpPr/>
          <p:nvPr/>
        </p:nvSpPr>
        <p:spPr>
          <a:xfrm>
            <a:off x="7695743" y="5208158"/>
            <a:ext cx="1448258" cy="792592"/>
          </a:xfrm>
          <a:custGeom>
            <a:avLst/>
            <a:gdLst/>
            <a:ahLst/>
            <a:cxnLst/>
            <a:rect l="l" t="t" r="r" b="b"/>
            <a:pathLst>
              <a:path w="2896515" h="1585184">
                <a:moveTo>
                  <a:pt x="0" y="0"/>
                </a:moveTo>
                <a:lnTo>
                  <a:pt x="2896515" y="0"/>
                </a:lnTo>
                <a:lnTo>
                  <a:pt x="2896515" y="1585184"/>
                </a:lnTo>
                <a:lnTo>
                  <a:pt x="0" y="158518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10" name="Group 10"/>
          <p:cNvGrpSpPr/>
          <p:nvPr/>
        </p:nvGrpSpPr>
        <p:grpSpPr>
          <a:xfrm>
            <a:off x="5381381" y="502275"/>
            <a:ext cx="3674767" cy="692589"/>
            <a:chOff x="0" y="0"/>
            <a:chExt cx="2156295" cy="406400"/>
          </a:xfrm>
        </p:grpSpPr>
        <p:sp>
          <p:nvSpPr>
            <p:cNvPr id="11" name="Freeform 11"/>
            <p:cNvSpPr/>
            <p:nvPr/>
          </p:nvSpPr>
          <p:spPr>
            <a:xfrm>
              <a:off x="0" y="0"/>
              <a:ext cx="2156295" cy="406400"/>
            </a:xfrm>
            <a:custGeom>
              <a:avLst/>
              <a:gdLst/>
              <a:ahLst/>
              <a:cxnLst/>
              <a:rect l="l" t="t" r="r" b="b"/>
              <a:pathLst>
                <a:path w="2156295" h="406400">
                  <a:moveTo>
                    <a:pt x="1953095" y="0"/>
                  </a:moveTo>
                  <a:cubicBezTo>
                    <a:pt x="2065319" y="0"/>
                    <a:pt x="2156295" y="90976"/>
                    <a:pt x="2156295" y="203200"/>
                  </a:cubicBezTo>
                  <a:cubicBezTo>
                    <a:pt x="2156295" y="315424"/>
                    <a:pt x="2065319" y="406400"/>
                    <a:pt x="1953095" y="406400"/>
                  </a:cubicBezTo>
                  <a:lnTo>
                    <a:pt x="203200" y="406400"/>
                  </a:lnTo>
                  <a:cubicBezTo>
                    <a:pt x="90976" y="406400"/>
                    <a:pt x="0" y="315424"/>
                    <a:pt x="0" y="203200"/>
                  </a:cubicBezTo>
                  <a:cubicBezTo>
                    <a:pt x="0" y="90976"/>
                    <a:pt x="90976" y="0"/>
                    <a:pt x="203200" y="0"/>
                  </a:cubicBezTo>
                  <a:close/>
                </a:path>
              </a:pathLst>
            </a:custGeom>
            <a:gradFill rotWithShape="1">
              <a:gsLst>
                <a:gs pos="0">
                  <a:srgbClr val="931CBD">
                    <a:alpha val="100000"/>
                  </a:srgbClr>
                </a:gs>
                <a:gs pos="100000">
                  <a:srgbClr val="FF5DC4">
                    <a:alpha val="100000"/>
                  </a:srgbClr>
                </a:gs>
              </a:gsLst>
              <a:lin ang="0"/>
            </a:gradFill>
          </p:spPr>
        </p:sp>
        <p:sp>
          <p:nvSpPr>
            <p:cNvPr id="12" name="TextBox 12"/>
            <p:cNvSpPr txBox="1"/>
            <p:nvPr/>
          </p:nvSpPr>
          <p:spPr>
            <a:xfrm>
              <a:off x="0" y="-57150"/>
              <a:ext cx="2156295" cy="463550"/>
            </a:xfrm>
            <a:prstGeom prst="rect">
              <a:avLst/>
            </a:prstGeom>
          </p:spPr>
          <p:txBody>
            <a:bodyPr lIns="25400" tIns="25400" rIns="25400" bIns="25400" rtlCol="0" anchor="ctr"/>
            <a:lstStyle/>
            <a:p>
              <a:pPr marL="0" marR="0" lvl="0" indent="0" algn="ctr" defTabSz="457200" rtl="0" eaLnBrk="1" fontAlgn="auto" latinLnBrk="0" hangingPunct="1">
                <a:lnSpc>
                  <a:spcPts val="147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Traditional Arabic" panose="02020603050405020304" pitchFamily="18" charset="-78"/>
                <a:ea typeface="+mn-ea"/>
                <a:cs typeface="Traditional Arabic" panose="02020603050405020304" pitchFamily="18" charset="-78"/>
              </a:endParaRPr>
            </a:p>
          </p:txBody>
        </p:sp>
      </p:grpSp>
      <p:sp>
        <p:nvSpPr>
          <p:cNvPr id="13" name="Freeform 13"/>
          <p:cNvSpPr/>
          <p:nvPr/>
        </p:nvSpPr>
        <p:spPr>
          <a:xfrm>
            <a:off x="5737597" y="2310728"/>
            <a:ext cx="2656059" cy="2125905"/>
          </a:xfrm>
          <a:custGeom>
            <a:avLst/>
            <a:gdLst/>
            <a:ahLst/>
            <a:cxnLst/>
            <a:rect l="l" t="t" r="r" b="b"/>
            <a:pathLst>
              <a:path w="670124" h="472151">
                <a:moveTo>
                  <a:pt x="0" y="0"/>
                </a:moveTo>
                <a:lnTo>
                  <a:pt x="670124" y="0"/>
                </a:lnTo>
                <a:lnTo>
                  <a:pt x="670124" y="472151"/>
                </a:lnTo>
                <a:lnTo>
                  <a:pt x="0" y="47215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14" name="Group 14"/>
          <p:cNvGrpSpPr/>
          <p:nvPr/>
        </p:nvGrpSpPr>
        <p:grpSpPr>
          <a:xfrm rot="-4009884">
            <a:off x="8900810" y="740542"/>
            <a:ext cx="326169" cy="377050"/>
            <a:chOff x="0" y="0"/>
            <a:chExt cx="615228" cy="711200"/>
          </a:xfrm>
        </p:grpSpPr>
        <p:sp>
          <p:nvSpPr>
            <p:cNvPr id="15" name="Freeform 15"/>
            <p:cNvSpPr/>
            <p:nvPr/>
          </p:nvSpPr>
          <p:spPr>
            <a:xfrm>
              <a:off x="0" y="0"/>
              <a:ext cx="615228" cy="711200"/>
            </a:xfrm>
            <a:custGeom>
              <a:avLst/>
              <a:gdLst/>
              <a:ahLst/>
              <a:cxnLst/>
              <a:rect l="l" t="t" r="r" b="b"/>
              <a:pathLst>
                <a:path w="615228" h="711200">
                  <a:moveTo>
                    <a:pt x="307614" y="0"/>
                  </a:moveTo>
                  <a:lnTo>
                    <a:pt x="615228" y="711200"/>
                  </a:lnTo>
                  <a:lnTo>
                    <a:pt x="0" y="711200"/>
                  </a:lnTo>
                  <a:lnTo>
                    <a:pt x="307614" y="0"/>
                  </a:lnTo>
                  <a:close/>
                </a:path>
              </a:pathLst>
            </a:custGeom>
            <a:gradFill rotWithShape="1">
              <a:gsLst>
                <a:gs pos="0">
                  <a:srgbClr val="931CBD">
                    <a:alpha val="7000"/>
                  </a:srgbClr>
                </a:gs>
                <a:gs pos="100000">
                  <a:srgbClr val="FF5DC4">
                    <a:alpha val="7000"/>
                  </a:srgbClr>
                </a:gs>
              </a:gsLst>
              <a:lin ang="0"/>
            </a:gradFill>
            <a:ln cap="sq">
              <a:noFill/>
              <a:prstDash val="solid"/>
              <a:miter/>
            </a:ln>
          </p:spPr>
        </p:sp>
        <p:sp>
          <p:nvSpPr>
            <p:cNvPr id="16" name="TextBox 16"/>
            <p:cNvSpPr txBox="1"/>
            <p:nvPr/>
          </p:nvSpPr>
          <p:spPr>
            <a:xfrm>
              <a:off x="96129" y="273050"/>
              <a:ext cx="422969" cy="387350"/>
            </a:xfrm>
            <a:prstGeom prst="rect">
              <a:avLst/>
            </a:prstGeom>
          </p:spPr>
          <p:txBody>
            <a:bodyPr lIns="25400" tIns="25400" rIns="25400" bIns="25400" rtlCol="0" anchor="ctr"/>
            <a:lstStyle/>
            <a:p>
              <a:pPr marL="0" marR="0" lvl="0" indent="0" algn="ctr" defTabSz="457200" rtl="0" eaLnBrk="1" fontAlgn="auto" latinLnBrk="0" hangingPunct="1">
                <a:lnSpc>
                  <a:spcPts val="147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Traditional Arabic" panose="02020603050405020304" pitchFamily="18" charset="-78"/>
                <a:ea typeface="+mn-ea"/>
                <a:cs typeface="Traditional Arabic" panose="02020603050405020304" pitchFamily="18" charset="-78"/>
              </a:endParaRPr>
            </a:p>
          </p:txBody>
        </p:sp>
      </p:grpSp>
      <p:sp>
        <p:nvSpPr>
          <p:cNvPr id="17" name="Freeform 17"/>
          <p:cNvSpPr/>
          <p:nvPr/>
        </p:nvSpPr>
        <p:spPr>
          <a:xfrm>
            <a:off x="-83284" y="4843869"/>
            <a:ext cx="616654" cy="578678"/>
          </a:xfrm>
          <a:custGeom>
            <a:avLst/>
            <a:gdLst/>
            <a:ahLst/>
            <a:cxnLst/>
            <a:rect l="l" t="t" r="r" b="b"/>
            <a:pathLst>
              <a:path w="736644" h="736644">
                <a:moveTo>
                  <a:pt x="0" y="0"/>
                </a:moveTo>
                <a:lnTo>
                  <a:pt x="736644" y="0"/>
                </a:lnTo>
                <a:lnTo>
                  <a:pt x="736644" y="736644"/>
                </a:lnTo>
                <a:lnTo>
                  <a:pt x="0" y="73664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pic>
        <p:nvPicPr>
          <p:cNvPr id="22" name="Picture 3">
            <a:extLst>
              <a:ext uri="{FF2B5EF4-FFF2-40B4-BE49-F238E27FC236}">
                <a16:creationId xmlns:a16="http://schemas.microsoft.com/office/drawing/2014/main" id="{DF77761C-2DB1-D5FB-9DB8-F86A2A8B65F8}"/>
              </a:ext>
            </a:extLst>
          </p:cNvPr>
          <p:cNvPicPr>
            <a:picLocks noChangeAspect="1"/>
          </p:cNvPicPr>
          <p:nvPr/>
        </p:nvPicPr>
        <p:blipFill>
          <a:blip r:embed="rId8"/>
          <a:srcRect/>
          <a:stretch>
            <a:fillRect/>
          </a:stretch>
        </p:blipFill>
        <p:spPr>
          <a:xfrm>
            <a:off x="533370" y="502275"/>
            <a:ext cx="3819091" cy="3572179"/>
          </a:xfrm>
          <a:prstGeom prst="rect">
            <a:avLst/>
          </a:prstGeom>
        </p:spPr>
      </p:pic>
      <p:sp>
        <p:nvSpPr>
          <p:cNvPr id="23" name="مربع نص 22">
            <a:extLst>
              <a:ext uri="{FF2B5EF4-FFF2-40B4-BE49-F238E27FC236}">
                <a16:creationId xmlns:a16="http://schemas.microsoft.com/office/drawing/2014/main" id="{0E607496-07FF-23EE-5DAD-902C52890C66}"/>
              </a:ext>
            </a:extLst>
          </p:cNvPr>
          <p:cNvSpPr txBox="1"/>
          <p:nvPr/>
        </p:nvSpPr>
        <p:spPr>
          <a:xfrm>
            <a:off x="5076056" y="534084"/>
            <a:ext cx="4679251" cy="646331"/>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3600" b="1" i="0" u="none" strike="noStrike" kern="1200" cap="none" spc="0" normalizeH="0" baseline="0" noProof="0" dirty="0">
                <a:ln>
                  <a:solidFill>
                    <a:prstClr val="black"/>
                  </a:solidFill>
                </a:ln>
                <a:solidFill>
                  <a:srgbClr val="002060"/>
                </a:solidFill>
                <a:effectLst/>
                <a:uLnTx/>
                <a:uFillTx/>
                <a:latin typeface="Traditional Arabic" panose="02020603050405020304" pitchFamily="18" charset="-78"/>
                <a:ea typeface="+mn-ea"/>
                <a:cs typeface="Traditional Arabic" panose="02020603050405020304" pitchFamily="18" charset="-78"/>
              </a:rPr>
              <a:t>الفصل الأول</a:t>
            </a:r>
            <a:endParaRPr kumimoji="0" lang="en-US" sz="3600" b="1" i="0" u="none" strike="noStrike" kern="1200" cap="none" spc="0" normalizeH="0" baseline="0" noProof="0" dirty="0">
              <a:ln>
                <a:solidFill>
                  <a:prstClr val="black"/>
                </a:solidFill>
              </a:ln>
              <a:solidFill>
                <a:srgbClr val="002060"/>
              </a:solidFill>
              <a:effectLst/>
              <a:uLnTx/>
              <a:uFillTx/>
              <a:latin typeface="Traditional Arabic" panose="02020603050405020304" pitchFamily="18" charset="-78"/>
              <a:ea typeface="+mn-ea"/>
              <a:cs typeface="Traditional Arabic" panose="02020603050405020304" pitchFamily="18" charset="-78"/>
            </a:endParaRPr>
          </a:p>
        </p:txBody>
      </p:sp>
      <p:sp>
        <p:nvSpPr>
          <p:cNvPr id="24" name="مربع نص 23">
            <a:extLst>
              <a:ext uri="{FF2B5EF4-FFF2-40B4-BE49-F238E27FC236}">
                <a16:creationId xmlns:a16="http://schemas.microsoft.com/office/drawing/2014/main" id="{7A045CCC-A59B-0B5A-4D58-B8C8E8630458}"/>
              </a:ext>
            </a:extLst>
          </p:cNvPr>
          <p:cNvSpPr txBox="1"/>
          <p:nvPr/>
        </p:nvSpPr>
        <p:spPr>
          <a:xfrm>
            <a:off x="-426382" y="4533043"/>
            <a:ext cx="4679251"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3600" b="1" i="0" u="none" strike="noStrike" kern="1200" cap="none" spc="0" normalizeH="0" baseline="0" noProof="0" dirty="0">
                <a:ln>
                  <a:solidFill>
                    <a:prstClr val="white"/>
                  </a:solidFill>
                </a:ln>
                <a:solidFill>
                  <a:prstClr val="white"/>
                </a:solidFill>
                <a:effectLst/>
                <a:uLnTx/>
                <a:uFillTx/>
                <a:latin typeface="Traditional Arabic" panose="02020603050405020304" pitchFamily="18" charset="-78"/>
                <a:ea typeface="+mn-ea"/>
                <a:cs typeface="Traditional Arabic" panose="02020603050405020304" pitchFamily="18" charset="-78"/>
              </a:rPr>
              <a:t>مدخل إلى</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3600" b="1" i="0" u="none" strike="noStrike" kern="1200" cap="none" spc="0" normalizeH="0" baseline="0" noProof="0" dirty="0">
                <a:ln>
                  <a:solidFill>
                    <a:prstClr val="white"/>
                  </a:solidFill>
                </a:ln>
                <a:solidFill>
                  <a:prstClr val="white"/>
                </a:solidFill>
                <a:effectLst/>
                <a:uLnTx/>
                <a:uFillTx/>
                <a:latin typeface="Traditional Arabic" panose="02020603050405020304" pitchFamily="18" charset="-78"/>
                <a:ea typeface="+mn-ea"/>
                <a:cs typeface="Traditional Arabic" panose="02020603050405020304" pitchFamily="18" charset="-78"/>
              </a:rPr>
              <a:t> المهارات الإدارية</a:t>
            </a:r>
            <a:endParaRPr kumimoji="0" lang="en-US" sz="3600" b="1" i="0" u="none" strike="noStrike" kern="1200" cap="none" spc="0" normalizeH="0" baseline="0" noProof="0" dirty="0">
              <a:ln>
                <a:solidFill>
                  <a:prstClr val="white"/>
                </a:solidFill>
              </a:ln>
              <a:solidFill>
                <a:prstClr val="white"/>
              </a:solidFill>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9595" y="1883119"/>
            <a:ext cx="4235762" cy="4351257"/>
            <a:chOff x="0" y="0"/>
            <a:chExt cx="2231183" cy="2292020"/>
          </a:xfrm>
        </p:grpSpPr>
        <p:sp>
          <p:nvSpPr>
            <p:cNvPr id="3" name="Freeform 3"/>
            <p:cNvSpPr/>
            <p:nvPr/>
          </p:nvSpPr>
          <p:spPr>
            <a:xfrm>
              <a:off x="0" y="0"/>
              <a:ext cx="2231183" cy="2292020"/>
            </a:xfrm>
            <a:custGeom>
              <a:avLst/>
              <a:gdLst/>
              <a:ahLst/>
              <a:cxnLst/>
              <a:rect l="l" t="t" r="r" b="b"/>
              <a:pathLst>
                <a:path w="2231183" h="2292020">
                  <a:moveTo>
                    <a:pt x="31986" y="0"/>
                  </a:moveTo>
                  <a:lnTo>
                    <a:pt x="2199198" y="0"/>
                  </a:lnTo>
                  <a:cubicBezTo>
                    <a:pt x="2216863" y="0"/>
                    <a:pt x="2231183" y="14320"/>
                    <a:pt x="2231183" y="31986"/>
                  </a:cubicBezTo>
                  <a:lnTo>
                    <a:pt x="2231183" y="2260034"/>
                  </a:lnTo>
                  <a:cubicBezTo>
                    <a:pt x="2231183" y="2277699"/>
                    <a:pt x="2216863" y="2292020"/>
                    <a:pt x="2199198" y="2292020"/>
                  </a:cubicBezTo>
                  <a:lnTo>
                    <a:pt x="31986" y="2292020"/>
                  </a:lnTo>
                  <a:cubicBezTo>
                    <a:pt x="14320" y="2292020"/>
                    <a:pt x="0" y="2277699"/>
                    <a:pt x="0" y="2260034"/>
                  </a:cubicBezTo>
                  <a:lnTo>
                    <a:pt x="0" y="31986"/>
                  </a:lnTo>
                  <a:cubicBezTo>
                    <a:pt x="0" y="14320"/>
                    <a:pt x="14320" y="0"/>
                    <a:pt x="31986" y="0"/>
                  </a:cubicBezTo>
                  <a:close/>
                </a:path>
              </a:pathLst>
            </a:custGeom>
            <a:gradFill rotWithShape="1">
              <a:gsLst>
                <a:gs pos="0">
                  <a:srgbClr val="931CBD">
                    <a:alpha val="10000"/>
                  </a:srgbClr>
                </a:gs>
                <a:gs pos="100000">
                  <a:srgbClr val="FF5DC4">
                    <a:alpha val="10000"/>
                  </a:srgbClr>
                </a:gs>
              </a:gsLst>
              <a:lin ang="0"/>
            </a:gradFill>
            <a:ln cap="rnd">
              <a:noFill/>
              <a:prstDash val="solid"/>
              <a:round/>
            </a:ln>
          </p:spPr>
        </p:sp>
        <p:sp>
          <p:nvSpPr>
            <p:cNvPr id="4" name="TextBox 4"/>
            <p:cNvSpPr txBox="1"/>
            <p:nvPr/>
          </p:nvSpPr>
          <p:spPr>
            <a:xfrm>
              <a:off x="0" y="-57150"/>
              <a:ext cx="2231183" cy="2349170"/>
            </a:xfrm>
            <a:prstGeom prst="rect">
              <a:avLst/>
            </a:prstGeom>
          </p:spPr>
          <p:txBody>
            <a:bodyPr lIns="25400" tIns="25400" rIns="25400" bIns="25400" rtlCol="0" anchor="ctr"/>
            <a:lstStyle/>
            <a:p>
              <a:pPr marL="0" marR="0" lvl="0" indent="0" algn="ctr" defTabSz="457200" rtl="0" eaLnBrk="1" fontAlgn="auto" latinLnBrk="0" hangingPunct="1">
                <a:lnSpc>
                  <a:spcPts val="147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p:cNvGrpSpPr/>
          <p:nvPr/>
        </p:nvGrpSpPr>
        <p:grpSpPr>
          <a:xfrm rot="-9623016">
            <a:off x="-1932156" y="-380621"/>
            <a:ext cx="6146126" cy="7104891"/>
            <a:chOff x="0" y="0"/>
            <a:chExt cx="615228" cy="711200"/>
          </a:xfrm>
        </p:grpSpPr>
        <p:sp>
          <p:nvSpPr>
            <p:cNvPr id="6" name="Freeform 6"/>
            <p:cNvSpPr/>
            <p:nvPr/>
          </p:nvSpPr>
          <p:spPr>
            <a:xfrm>
              <a:off x="0" y="0"/>
              <a:ext cx="615228" cy="711200"/>
            </a:xfrm>
            <a:custGeom>
              <a:avLst/>
              <a:gdLst/>
              <a:ahLst/>
              <a:cxnLst/>
              <a:rect l="l" t="t" r="r" b="b"/>
              <a:pathLst>
                <a:path w="615228" h="711200">
                  <a:moveTo>
                    <a:pt x="307614" y="0"/>
                  </a:moveTo>
                  <a:lnTo>
                    <a:pt x="615228" y="711200"/>
                  </a:lnTo>
                  <a:lnTo>
                    <a:pt x="0" y="711200"/>
                  </a:lnTo>
                  <a:lnTo>
                    <a:pt x="307614" y="0"/>
                  </a:lnTo>
                  <a:close/>
                </a:path>
              </a:pathLst>
            </a:custGeom>
            <a:gradFill rotWithShape="1">
              <a:gsLst>
                <a:gs pos="0">
                  <a:srgbClr val="931CBD">
                    <a:alpha val="7000"/>
                  </a:srgbClr>
                </a:gs>
                <a:gs pos="100000">
                  <a:srgbClr val="FF5DC4">
                    <a:alpha val="7000"/>
                  </a:srgbClr>
                </a:gs>
              </a:gsLst>
              <a:lin ang="0"/>
            </a:gradFill>
          </p:spPr>
        </p:sp>
        <p:sp>
          <p:nvSpPr>
            <p:cNvPr id="7" name="TextBox 7"/>
            <p:cNvSpPr txBox="1"/>
            <p:nvPr/>
          </p:nvSpPr>
          <p:spPr>
            <a:xfrm>
              <a:off x="96129" y="273050"/>
              <a:ext cx="422969" cy="387350"/>
            </a:xfrm>
            <a:prstGeom prst="rect">
              <a:avLst/>
            </a:prstGeom>
          </p:spPr>
          <p:txBody>
            <a:bodyPr lIns="25400" tIns="25400" rIns="25400" bIns="25400" rtlCol="0" anchor="ctr"/>
            <a:lstStyle/>
            <a:p>
              <a:pPr marL="0" marR="0" lvl="0" indent="0" algn="ctr" defTabSz="457200" rtl="0" eaLnBrk="1" fontAlgn="auto" latinLnBrk="0" hangingPunct="1">
                <a:lnSpc>
                  <a:spcPts val="147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p:cNvGrpSpPr/>
          <p:nvPr/>
        </p:nvGrpSpPr>
        <p:grpSpPr>
          <a:xfrm rot="-4009884">
            <a:off x="8900810" y="740542"/>
            <a:ext cx="326169" cy="377050"/>
            <a:chOff x="0" y="0"/>
            <a:chExt cx="615228" cy="711200"/>
          </a:xfrm>
        </p:grpSpPr>
        <p:sp>
          <p:nvSpPr>
            <p:cNvPr id="9" name="Freeform 9"/>
            <p:cNvSpPr/>
            <p:nvPr/>
          </p:nvSpPr>
          <p:spPr>
            <a:xfrm>
              <a:off x="0" y="0"/>
              <a:ext cx="615228" cy="711200"/>
            </a:xfrm>
            <a:custGeom>
              <a:avLst/>
              <a:gdLst/>
              <a:ahLst/>
              <a:cxnLst/>
              <a:rect l="l" t="t" r="r" b="b"/>
              <a:pathLst>
                <a:path w="615228" h="711200">
                  <a:moveTo>
                    <a:pt x="307614" y="0"/>
                  </a:moveTo>
                  <a:lnTo>
                    <a:pt x="615228" y="711200"/>
                  </a:lnTo>
                  <a:lnTo>
                    <a:pt x="0" y="711200"/>
                  </a:lnTo>
                  <a:lnTo>
                    <a:pt x="307614" y="0"/>
                  </a:lnTo>
                  <a:close/>
                </a:path>
              </a:pathLst>
            </a:custGeom>
            <a:gradFill rotWithShape="1">
              <a:gsLst>
                <a:gs pos="0">
                  <a:srgbClr val="931CBD">
                    <a:alpha val="7000"/>
                  </a:srgbClr>
                </a:gs>
                <a:gs pos="100000">
                  <a:srgbClr val="FF5DC4">
                    <a:alpha val="7000"/>
                  </a:srgbClr>
                </a:gs>
              </a:gsLst>
              <a:lin ang="0"/>
            </a:gradFill>
            <a:ln cap="sq">
              <a:noFill/>
              <a:prstDash val="solid"/>
              <a:miter/>
            </a:ln>
          </p:spPr>
        </p:sp>
        <p:sp>
          <p:nvSpPr>
            <p:cNvPr id="10" name="TextBox 10"/>
            <p:cNvSpPr txBox="1"/>
            <p:nvPr/>
          </p:nvSpPr>
          <p:spPr>
            <a:xfrm>
              <a:off x="96129" y="273050"/>
              <a:ext cx="422969" cy="387350"/>
            </a:xfrm>
            <a:prstGeom prst="rect">
              <a:avLst/>
            </a:prstGeom>
          </p:spPr>
          <p:txBody>
            <a:bodyPr lIns="25400" tIns="25400" rIns="25400" bIns="25400" rtlCol="0" anchor="ctr"/>
            <a:lstStyle/>
            <a:p>
              <a:pPr marL="0" marR="0" lvl="0" indent="0" algn="ctr" defTabSz="457200" rtl="0" eaLnBrk="1" fontAlgn="auto" latinLnBrk="0" hangingPunct="1">
                <a:lnSpc>
                  <a:spcPts val="147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p:cNvGrpSpPr/>
          <p:nvPr/>
        </p:nvGrpSpPr>
        <p:grpSpPr>
          <a:xfrm>
            <a:off x="5128551" y="4770366"/>
            <a:ext cx="3674767" cy="692589"/>
            <a:chOff x="0" y="0"/>
            <a:chExt cx="2156295" cy="406400"/>
          </a:xfrm>
        </p:grpSpPr>
        <p:sp>
          <p:nvSpPr>
            <p:cNvPr id="12" name="Freeform 12"/>
            <p:cNvSpPr/>
            <p:nvPr/>
          </p:nvSpPr>
          <p:spPr>
            <a:xfrm>
              <a:off x="0" y="0"/>
              <a:ext cx="2156295" cy="406400"/>
            </a:xfrm>
            <a:custGeom>
              <a:avLst/>
              <a:gdLst/>
              <a:ahLst/>
              <a:cxnLst/>
              <a:rect l="l" t="t" r="r" b="b"/>
              <a:pathLst>
                <a:path w="2156295" h="406400">
                  <a:moveTo>
                    <a:pt x="1953095" y="0"/>
                  </a:moveTo>
                  <a:cubicBezTo>
                    <a:pt x="2065319" y="0"/>
                    <a:pt x="2156295" y="90976"/>
                    <a:pt x="2156295" y="203200"/>
                  </a:cubicBezTo>
                  <a:cubicBezTo>
                    <a:pt x="2156295" y="315424"/>
                    <a:pt x="2065319" y="406400"/>
                    <a:pt x="1953095" y="406400"/>
                  </a:cubicBezTo>
                  <a:lnTo>
                    <a:pt x="203200" y="406400"/>
                  </a:lnTo>
                  <a:cubicBezTo>
                    <a:pt x="90976" y="406400"/>
                    <a:pt x="0" y="315424"/>
                    <a:pt x="0" y="203200"/>
                  </a:cubicBezTo>
                  <a:cubicBezTo>
                    <a:pt x="0" y="90976"/>
                    <a:pt x="90976" y="0"/>
                    <a:pt x="203200" y="0"/>
                  </a:cubicBezTo>
                  <a:close/>
                </a:path>
              </a:pathLst>
            </a:custGeom>
            <a:gradFill rotWithShape="1">
              <a:gsLst>
                <a:gs pos="0">
                  <a:srgbClr val="931CBD">
                    <a:alpha val="100000"/>
                  </a:srgbClr>
                </a:gs>
                <a:gs pos="100000">
                  <a:srgbClr val="FF5DC4">
                    <a:alpha val="100000"/>
                  </a:srgbClr>
                </a:gs>
              </a:gsLst>
              <a:lin ang="0"/>
            </a:gradFill>
          </p:spPr>
        </p:sp>
        <p:sp>
          <p:nvSpPr>
            <p:cNvPr id="13" name="TextBox 13"/>
            <p:cNvSpPr txBox="1"/>
            <p:nvPr/>
          </p:nvSpPr>
          <p:spPr>
            <a:xfrm>
              <a:off x="0" y="-57150"/>
              <a:ext cx="2156295" cy="463550"/>
            </a:xfrm>
            <a:prstGeom prst="rect">
              <a:avLst/>
            </a:prstGeom>
          </p:spPr>
          <p:txBody>
            <a:bodyPr lIns="25400" tIns="25400" rIns="25400" bIns="25400" rtlCol="0" anchor="ctr"/>
            <a:lstStyle/>
            <a:p>
              <a:pPr marL="0" marR="0" lvl="0" indent="0" algn="ctr" defTabSz="457200" rtl="0" eaLnBrk="1" fontAlgn="auto" latinLnBrk="0" hangingPunct="1">
                <a:lnSpc>
                  <a:spcPts val="147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5" name="Freeform 15"/>
          <p:cNvSpPr/>
          <p:nvPr/>
        </p:nvSpPr>
        <p:spPr>
          <a:xfrm>
            <a:off x="514350" y="1371600"/>
            <a:ext cx="335062" cy="236076"/>
          </a:xfrm>
          <a:custGeom>
            <a:avLst/>
            <a:gdLst/>
            <a:ahLst/>
            <a:cxnLst/>
            <a:rect l="l" t="t" r="r" b="b"/>
            <a:pathLst>
              <a:path w="670124" h="472151">
                <a:moveTo>
                  <a:pt x="0" y="0"/>
                </a:moveTo>
                <a:lnTo>
                  <a:pt x="670124" y="0"/>
                </a:lnTo>
                <a:lnTo>
                  <a:pt x="670124" y="472151"/>
                </a:lnTo>
                <a:lnTo>
                  <a:pt x="0" y="47215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6" name="Freeform 16"/>
          <p:cNvSpPr/>
          <p:nvPr/>
        </p:nvSpPr>
        <p:spPr>
          <a:xfrm flipH="1">
            <a:off x="0" y="5305594"/>
            <a:ext cx="697693" cy="695156"/>
          </a:xfrm>
          <a:custGeom>
            <a:avLst/>
            <a:gdLst/>
            <a:ahLst/>
            <a:cxnLst/>
            <a:rect l="l" t="t" r="r" b="b"/>
            <a:pathLst>
              <a:path w="1395386" h="1390312">
                <a:moveTo>
                  <a:pt x="1395386" y="0"/>
                </a:moveTo>
                <a:lnTo>
                  <a:pt x="0" y="0"/>
                </a:lnTo>
                <a:lnTo>
                  <a:pt x="0" y="1390312"/>
                </a:lnTo>
                <a:lnTo>
                  <a:pt x="1395386" y="1390312"/>
                </a:lnTo>
                <a:lnTo>
                  <a:pt x="1395386"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0" name="Freeform 20"/>
          <p:cNvSpPr/>
          <p:nvPr/>
        </p:nvSpPr>
        <p:spPr>
          <a:xfrm flipH="1">
            <a:off x="691418" y="5305594"/>
            <a:ext cx="697693" cy="695156"/>
          </a:xfrm>
          <a:custGeom>
            <a:avLst/>
            <a:gdLst/>
            <a:ahLst/>
            <a:cxnLst/>
            <a:rect l="l" t="t" r="r" b="b"/>
            <a:pathLst>
              <a:path w="1395386" h="1390312">
                <a:moveTo>
                  <a:pt x="1395387" y="0"/>
                </a:moveTo>
                <a:lnTo>
                  <a:pt x="0" y="0"/>
                </a:lnTo>
                <a:lnTo>
                  <a:pt x="0" y="1390312"/>
                </a:lnTo>
                <a:lnTo>
                  <a:pt x="1395387" y="1390312"/>
                </a:lnTo>
                <a:lnTo>
                  <a:pt x="1395387"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1" name="Freeform 21"/>
          <p:cNvSpPr/>
          <p:nvPr/>
        </p:nvSpPr>
        <p:spPr>
          <a:xfrm flipH="1">
            <a:off x="1382835" y="5305594"/>
            <a:ext cx="697693" cy="695156"/>
          </a:xfrm>
          <a:custGeom>
            <a:avLst/>
            <a:gdLst/>
            <a:ahLst/>
            <a:cxnLst/>
            <a:rect l="l" t="t" r="r" b="b"/>
            <a:pathLst>
              <a:path w="1395386" h="1390312">
                <a:moveTo>
                  <a:pt x="1395387" y="0"/>
                </a:moveTo>
                <a:lnTo>
                  <a:pt x="0" y="0"/>
                </a:lnTo>
                <a:lnTo>
                  <a:pt x="0" y="1390312"/>
                </a:lnTo>
                <a:lnTo>
                  <a:pt x="1395387" y="1390312"/>
                </a:lnTo>
                <a:lnTo>
                  <a:pt x="1395387"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2" name="مربع نص 21">
            <a:extLst>
              <a:ext uri="{FF2B5EF4-FFF2-40B4-BE49-F238E27FC236}">
                <a16:creationId xmlns:a16="http://schemas.microsoft.com/office/drawing/2014/main" id="{3CB23D83-DF45-9C57-FB53-8E473D2F86D1}"/>
              </a:ext>
            </a:extLst>
          </p:cNvPr>
          <p:cNvSpPr txBox="1"/>
          <p:nvPr/>
        </p:nvSpPr>
        <p:spPr>
          <a:xfrm>
            <a:off x="-305974" y="2902823"/>
            <a:ext cx="4548520" cy="1754326"/>
          </a:xfrm>
          <a:prstGeom prst="rect">
            <a:avLst/>
          </a:prstGeom>
          <a:noFill/>
        </p:spPr>
        <p:txBody>
          <a:bodyPr wrap="square" rtlCol="0">
            <a:spAutoFit/>
          </a:bodyPr>
          <a:lstStyle/>
          <a:p>
            <a:pPr algn="ctr"/>
            <a:r>
              <a:rPr lang="ar-EG" sz="5400" b="1" dirty="0">
                <a:solidFill>
                  <a:srgbClr val="070D1E"/>
                </a:solidFill>
                <a:latin typeface="Traditional Arabic" panose="02020603050405020304" pitchFamily="18" charset="-78"/>
                <a:cs typeface="Traditional Arabic" panose="02020603050405020304" pitchFamily="18" charset="-78"/>
              </a:rPr>
              <a:t>2-1</a:t>
            </a:r>
          </a:p>
          <a:p>
            <a:pPr algn="ctr"/>
            <a:r>
              <a:rPr lang="ar-EG" sz="5400" b="1" dirty="0">
                <a:solidFill>
                  <a:srgbClr val="070D1E"/>
                </a:solidFill>
                <a:latin typeface="Traditional Arabic" panose="02020603050405020304" pitchFamily="18" charset="-78"/>
                <a:cs typeface="Traditional Arabic" panose="02020603050405020304" pitchFamily="18" charset="-78"/>
              </a:rPr>
              <a:t>مجالات الإدارة</a:t>
            </a:r>
            <a:endParaRPr lang="en-US" sz="5400" b="1" dirty="0">
              <a:solidFill>
                <a:srgbClr val="070D1E"/>
              </a:solidFill>
              <a:latin typeface="Traditional Arabic" panose="02020603050405020304" pitchFamily="18" charset="-78"/>
              <a:cs typeface="Traditional Arabic" panose="02020603050405020304" pitchFamily="18" charset="-78"/>
            </a:endParaRPr>
          </a:p>
        </p:txBody>
      </p:sp>
      <p:pic>
        <p:nvPicPr>
          <p:cNvPr id="24" name="صورة 23">
            <a:extLst>
              <a:ext uri="{FF2B5EF4-FFF2-40B4-BE49-F238E27FC236}">
                <a16:creationId xmlns:a16="http://schemas.microsoft.com/office/drawing/2014/main" id="{B5FCE743-1AC3-3FA6-F7EE-E9BD2B53034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94448" y="2008148"/>
            <a:ext cx="3508336" cy="364502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D2013B66-5093-CA9B-5879-8F312983C6CD}"/>
              </a:ext>
            </a:extLst>
          </p:cNvPr>
          <p:cNvSpPr/>
          <p:nvPr/>
        </p:nvSpPr>
        <p:spPr>
          <a:xfrm>
            <a:off x="5885732" y="980728"/>
            <a:ext cx="2808312" cy="576064"/>
          </a:xfrm>
          <a:prstGeom prst="rect">
            <a:avLst/>
          </a:prstGeom>
          <a:solidFill>
            <a:srgbClr val="F2DDF4"/>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3600" b="1" i="0" u="none" strike="noStrike" kern="1200" cap="none" spc="0" normalizeH="0" baseline="0" noProof="0" dirty="0">
                <a:ln>
                  <a:noFill/>
                </a:ln>
                <a:solidFill>
                  <a:srgbClr val="7030A0"/>
                </a:solidFill>
                <a:effectLst/>
                <a:uLnTx/>
                <a:uFillTx/>
                <a:latin typeface="Traditional Arabic" panose="02020603050405020304" pitchFamily="18" charset="-78"/>
                <a:ea typeface="+mn-ea"/>
                <a:cs typeface="Traditional Arabic" panose="02020603050405020304" pitchFamily="18" charset="-78"/>
              </a:rPr>
              <a:t>الفكرة المحورية</a:t>
            </a:r>
            <a:endParaRPr kumimoji="0" lang="en-US" sz="3600" b="1" i="0" u="none" strike="noStrike" kern="1200" cap="none" spc="0" normalizeH="0" baseline="0" noProof="0" dirty="0">
              <a:ln>
                <a:noFill/>
              </a:ln>
              <a:solidFill>
                <a:srgbClr val="7030A0"/>
              </a:solidFill>
              <a:effectLst/>
              <a:uLnTx/>
              <a:uFillTx/>
              <a:latin typeface="Traditional Arabic" panose="02020603050405020304" pitchFamily="18" charset="-78"/>
              <a:ea typeface="+mn-ea"/>
              <a:cs typeface="Traditional Arabic" panose="02020603050405020304" pitchFamily="18" charset="-78"/>
            </a:endParaRPr>
          </a:p>
        </p:txBody>
      </p:sp>
      <p:sp>
        <p:nvSpPr>
          <p:cNvPr id="5" name="مستطيل 4">
            <a:extLst>
              <a:ext uri="{FF2B5EF4-FFF2-40B4-BE49-F238E27FC236}">
                <a16:creationId xmlns:a16="http://schemas.microsoft.com/office/drawing/2014/main" id="{10143274-188E-AC7E-8A9D-FA0E50EA59B8}"/>
              </a:ext>
            </a:extLst>
          </p:cNvPr>
          <p:cNvSpPr/>
          <p:nvPr/>
        </p:nvSpPr>
        <p:spPr>
          <a:xfrm>
            <a:off x="5868144" y="2996952"/>
            <a:ext cx="2808312" cy="576064"/>
          </a:xfrm>
          <a:prstGeom prst="rect">
            <a:avLst/>
          </a:prstGeom>
          <a:solidFill>
            <a:srgbClr val="F2DDF4"/>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3600" b="1" i="0" u="none" strike="noStrike" kern="1200" cap="none" spc="0" normalizeH="0" baseline="0" noProof="0" dirty="0">
                <a:ln>
                  <a:noFill/>
                </a:ln>
                <a:solidFill>
                  <a:srgbClr val="7030A0"/>
                </a:solidFill>
                <a:effectLst/>
                <a:uLnTx/>
                <a:uFillTx/>
                <a:latin typeface="Traditional Arabic" panose="02020603050405020304" pitchFamily="18" charset="-78"/>
                <a:ea typeface="+mn-ea"/>
                <a:cs typeface="Traditional Arabic" panose="02020603050405020304" pitchFamily="18" charset="-78"/>
              </a:rPr>
              <a:t>المفاهيم الرئيسية</a:t>
            </a:r>
            <a:endParaRPr kumimoji="0" lang="en-US" sz="3600" b="1" i="0" u="none" strike="noStrike" kern="1200" cap="none" spc="0" normalizeH="0" baseline="0" noProof="0" dirty="0">
              <a:ln>
                <a:noFill/>
              </a:ln>
              <a:solidFill>
                <a:srgbClr val="7030A0"/>
              </a:solidFill>
              <a:effectLst/>
              <a:uLnTx/>
              <a:uFillTx/>
              <a:latin typeface="Traditional Arabic" panose="02020603050405020304" pitchFamily="18" charset="-78"/>
              <a:ea typeface="+mn-ea"/>
              <a:cs typeface="Traditional Arabic" panose="02020603050405020304" pitchFamily="18" charset="-78"/>
            </a:endParaRPr>
          </a:p>
        </p:txBody>
      </p:sp>
      <p:sp>
        <p:nvSpPr>
          <p:cNvPr id="6" name="مستطيل 5">
            <a:extLst>
              <a:ext uri="{FF2B5EF4-FFF2-40B4-BE49-F238E27FC236}">
                <a16:creationId xmlns:a16="http://schemas.microsoft.com/office/drawing/2014/main" id="{63E307B8-68F9-3C26-7B06-2780901EB91C}"/>
              </a:ext>
            </a:extLst>
          </p:cNvPr>
          <p:cNvSpPr/>
          <p:nvPr/>
        </p:nvSpPr>
        <p:spPr>
          <a:xfrm>
            <a:off x="5885732" y="5013176"/>
            <a:ext cx="2808312" cy="576064"/>
          </a:xfrm>
          <a:prstGeom prst="rect">
            <a:avLst/>
          </a:prstGeom>
          <a:solidFill>
            <a:srgbClr val="F2DDF4"/>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3600" b="1" i="0" u="none" strike="noStrike" kern="1200" cap="none" spc="0" normalizeH="0" baseline="0" noProof="0" dirty="0">
                <a:ln>
                  <a:noFill/>
                </a:ln>
                <a:solidFill>
                  <a:srgbClr val="7030A0"/>
                </a:solidFill>
                <a:effectLst/>
                <a:uLnTx/>
                <a:uFillTx/>
                <a:latin typeface="Traditional Arabic" panose="02020603050405020304" pitchFamily="18" charset="-78"/>
                <a:ea typeface="+mn-ea"/>
                <a:cs typeface="Traditional Arabic" panose="02020603050405020304" pitchFamily="18" charset="-78"/>
              </a:rPr>
              <a:t>الأهداف</a:t>
            </a:r>
            <a:endParaRPr kumimoji="0" lang="en-US" sz="3600" b="1" i="0" u="none" strike="noStrike" kern="1200" cap="none" spc="0" normalizeH="0" baseline="0" noProof="0" dirty="0">
              <a:ln>
                <a:noFill/>
              </a:ln>
              <a:solidFill>
                <a:srgbClr val="7030A0"/>
              </a:solidFill>
              <a:effectLst/>
              <a:uLnTx/>
              <a:uFillTx/>
              <a:latin typeface="Traditional Arabic" panose="02020603050405020304" pitchFamily="18" charset="-78"/>
              <a:ea typeface="+mn-ea"/>
              <a:cs typeface="Traditional Arabic" panose="02020603050405020304" pitchFamily="18" charset="-78"/>
            </a:endParaRPr>
          </a:p>
        </p:txBody>
      </p:sp>
      <p:sp>
        <p:nvSpPr>
          <p:cNvPr id="2" name="مربع نص 1">
            <a:extLst>
              <a:ext uri="{FF2B5EF4-FFF2-40B4-BE49-F238E27FC236}">
                <a16:creationId xmlns:a16="http://schemas.microsoft.com/office/drawing/2014/main" id="{06EA062B-2448-AC52-ABB5-5831A798679F}"/>
              </a:ext>
            </a:extLst>
          </p:cNvPr>
          <p:cNvSpPr txBox="1"/>
          <p:nvPr/>
        </p:nvSpPr>
        <p:spPr>
          <a:xfrm>
            <a:off x="996539" y="908720"/>
            <a:ext cx="4572000" cy="523220"/>
          </a:xfrm>
          <a:prstGeom prst="rect">
            <a:avLst/>
          </a:prstGeom>
          <a:noFill/>
        </p:spPr>
        <p:txBody>
          <a:bodyPr wrap="square">
            <a:spAutoFit/>
          </a:bodyPr>
          <a:lstStyle/>
          <a:p>
            <a:pPr marL="285750" indent="-285750" algn="r" rtl="1">
              <a:spcBef>
                <a:spcPts val="0"/>
              </a:spcBef>
              <a:spcAft>
                <a:spcPts val="500"/>
              </a:spcAft>
              <a:buFont typeface="Wingdings" panose="05000000000000000000" pitchFamily="2" charset="2"/>
              <a:buChar char="Ø"/>
            </a:pPr>
            <a:r>
              <a:rPr lang="ar-EG" sz="2800" b="1" i="0" u="none" strike="noStrike" dirty="0">
                <a:effectLst/>
                <a:latin typeface="Arial" panose="020B0604020202020204" pitchFamily="34" charset="0"/>
              </a:rPr>
              <a:t>التعرف على أهم مجالات الإدارة</a:t>
            </a:r>
            <a:endParaRPr lang="ar-EG" sz="2800" b="1" dirty="0">
              <a:effectLst/>
            </a:endParaRPr>
          </a:p>
        </p:txBody>
      </p:sp>
      <p:sp>
        <p:nvSpPr>
          <p:cNvPr id="3" name="مربع نص 2">
            <a:extLst>
              <a:ext uri="{FF2B5EF4-FFF2-40B4-BE49-F238E27FC236}">
                <a16:creationId xmlns:a16="http://schemas.microsoft.com/office/drawing/2014/main" id="{CC34D752-EE35-75ED-DA50-904284A72984}"/>
              </a:ext>
            </a:extLst>
          </p:cNvPr>
          <p:cNvSpPr txBox="1"/>
          <p:nvPr/>
        </p:nvSpPr>
        <p:spPr>
          <a:xfrm>
            <a:off x="491814" y="2652829"/>
            <a:ext cx="5043474" cy="1815882"/>
          </a:xfrm>
          <a:prstGeom prst="rect">
            <a:avLst/>
          </a:prstGeom>
          <a:noFill/>
        </p:spPr>
        <p:txBody>
          <a:bodyPr wrap="square">
            <a:spAutoFit/>
          </a:bodyPr>
          <a:lstStyle/>
          <a:p>
            <a:pPr marL="285750" indent="-285750">
              <a:buFont typeface="Wingdings" panose="05000000000000000000" pitchFamily="2" charset="2"/>
              <a:buChar char="Ø"/>
            </a:pPr>
            <a:r>
              <a:rPr lang="ar-EG" sz="2800" b="1" dirty="0"/>
              <a:t> الإدارة العامة - إدارة الأعمال - إدارة الهيئات والمنظمات المتخصصة - الإدارة الإقليمية والدولية . إدارة المؤسسات العامة</a:t>
            </a:r>
            <a:endParaRPr lang="ar-EG" sz="4400" b="1" dirty="0"/>
          </a:p>
        </p:txBody>
      </p:sp>
      <p:sp>
        <p:nvSpPr>
          <p:cNvPr id="7" name="مربع نص 6">
            <a:extLst>
              <a:ext uri="{FF2B5EF4-FFF2-40B4-BE49-F238E27FC236}">
                <a16:creationId xmlns:a16="http://schemas.microsoft.com/office/drawing/2014/main" id="{FFD71787-0AEC-E2BB-5C7A-69EF3521D8C9}"/>
              </a:ext>
            </a:extLst>
          </p:cNvPr>
          <p:cNvSpPr txBox="1"/>
          <p:nvPr/>
        </p:nvSpPr>
        <p:spPr>
          <a:xfrm>
            <a:off x="683568" y="4520049"/>
            <a:ext cx="4572000" cy="1077218"/>
          </a:xfrm>
          <a:prstGeom prst="rect">
            <a:avLst/>
          </a:prstGeom>
          <a:noFill/>
        </p:spPr>
        <p:txBody>
          <a:bodyPr wrap="square">
            <a:spAutoFit/>
          </a:bodyPr>
          <a:lstStyle/>
          <a:p>
            <a:r>
              <a:rPr lang="ar-EG" sz="3200" b="1" dirty="0"/>
              <a:t>1 تعداد مجالات الإدارة.</a:t>
            </a:r>
          </a:p>
          <a:p>
            <a:r>
              <a:rPr lang="ar-EG" sz="3200" b="1" dirty="0"/>
              <a:t>2 المقارنة بين مجالات الإدارة.</a:t>
            </a:r>
          </a:p>
        </p:txBody>
      </p:sp>
    </p:spTree>
    <p:extLst>
      <p:ext uri="{BB962C8B-B14F-4D97-AF65-F5344CB8AC3E}">
        <p14:creationId xmlns:p14="http://schemas.microsoft.com/office/powerpoint/2010/main" val="1316955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ppt_w</p:attrName>
                                        </p:attrNameLst>
                                      </p:cBhvr>
                                      <p:tavLst>
                                        <p:tav tm="0">
                                          <p:val>
                                            <p:fltVal val="0"/>
                                          </p:val>
                                        </p:tav>
                                        <p:tav tm="100000">
                                          <p:val>
                                            <p:strVal val="#ppt_w"/>
                                          </p:val>
                                        </p:tav>
                                      </p:tavLst>
                                    </p:anim>
                                    <p:anim calcmode="lin" valueType="num">
                                      <p:cBhvr>
                                        <p:cTn id="25" dur="500" fill="hold"/>
                                        <p:tgtEl>
                                          <p:spTgt spid="3"/>
                                        </p:tgtEl>
                                        <p:attrNameLst>
                                          <p:attrName>ppt_h</p:attrName>
                                        </p:attrNameLst>
                                      </p:cBhvr>
                                      <p:tavLst>
                                        <p:tav tm="0">
                                          <p:val>
                                            <p:fltVal val="0"/>
                                          </p:val>
                                        </p:tav>
                                        <p:tav tm="100000">
                                          <p:val>
                                            <p:strVal val="#ppt_h"/>
                                          </p:val>
                                        </p:tav>
                                      </p:tavLst>
                                    </p:anim>
                                    <p:animEffect transition="in" filter="fade">
                                      <p:cBhvr>
                                        <p:cTn id="26" dur="500"/>
                                        <p:tgtEl>
                                          <p:spTgt spid="3"/>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000" fill="hold"/>
                                        <p:tgtEl>
                                          <p:spTgt spid="6"/>
                                        </p:tgtEl>
                                        <p:attrNameLst>
                                          <p:attrName>ppt_w</p:attrName>
                                        </p:attrNameLst>
                                      </p:cBhvr>
                                      <p:tavLst>
                                        <p:tav tm="0">
                                          <p:val>
                                            <p:fltVal val="0"/>
                                          </p:val>
                                        </p:tav>
                                        <p:tav tm="100000">
                                          <p:val>
                                            <p:strVal val="#ppt_w"/>
                                          </p:val>
                                        </p:tav>
                                      </p:tavLst>
                                    </p:anim>
                                    <p:anim calcmode="lin" valueType="num">
                                      <p:cBhvr>
                                        <p:cTn id="32" dur="1000" fill="hold"/>
                                        <p:tgtEl>
                                          <p:spTgt spid="6"/>
                                        </p:tgtEl>
                                        <p:attrNameLst>
                                          <p:attrName>ppt_h</p:attrName>
                                        </p:attrNameLst>
                                      </p:cBhvr>
                                      <p:tavLst>
                                        <p:tav tm="0">
                                          <p:val>
                                            <p:fltVal val="0"/>
                                          </p:val>
                                        </p:tav>
                                        <p:tav tm="100000">
                                          <p:val>
                                            <p:strVal val="#ppt_h"/>
                                          </p:val>
                                        </p:tav>
                                      </p:tavLst>
                                    </p:anim>
                                    <p:anim calcmode="lin" valueType="num">
                                      <p:cBhvr>
                                        <p:cTn id="33" dur="1000" fill="hold"/>
                                        <p:tgtEl>
                                          <p:spTgt spid="6"/>
                                        </p:tgtEl>
                                        <p:attrNameLst>
                                          <p:attrName>style.rotation</p:attrName>
                                        </p:attrNameLst>
                                      </p:cBhvr>
                                      <p:tavLst>
                                        <p:tav tm="0">
                                          <p:val>
                                            <p:fltVal val="90"/>
                                          </p:val>
                                        </p:tav>
                                        <p:tav tm="100000">
                                          <p:val>
                                            <p:fltVal val="0"/>
                                          </p:val>
                                        </p:tav>
                                      </p:tavLst>
                                    </p:anim>
                                    <p:animEffect transition="in" filter="fade">
                                      <p:cBhvr>
                                        <p:cTn id="34" dur="1000"/>
                                        <p:tgtEl>
                                          <p:spTgt spid="6"/>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7">
                                            <p:txEl>
                                              <p:pRg st="0" end="0"/>
                                            </p:txEl>
                                          </p:spTgt>
                                        </p:tgtEl>
                                        <p:attrNameLst>
                                          <p:attrName>style.visibility</p:attrName>
                                        </p:attrNameLst>
                                      </p:cBhvr>
                                      <p:to>
                                        <p:strVal val="visible"/>
                                      </p:to>
                                    </p:set>
                                    <p:anim calcmode="lin" valueType="num">
                                      <p:cBhvr>
                                        <p:cTn id="37" dur="1000" fill="hold"/>
                                        <p:tgtEl>
                                          <p:spTgt spid="7">
                                            <p:txEl>
                                              <p:pRg st="0" end="0"/>
                                            </p:txEl>
                                          </p:spTgt>
                                        </p:tgtEl>
                                        <p:attrNameLst>
                                          <p:attrName>ppt_w</p:attrName>
                                        </p:attrNameLst>
                                      </p:cBhvr>
                                      <p:tavLst>
                                        <p:tav tm="0">
                                          <p:val>
                                            <p:fltVal val="0"/>
                                          </p:val>
                                        </p:tav>
                                        <p:tav tm="100000">
                                          <p:val>
                                            <p:strVal val="#ppt_w"/>
                                          </p:val>
                                        </p:tav>
                                      </p:tavLst>
                                    </p:anim>
                                    <p:anim calcmode="lin" valueType="num">
                                      <p:cBhvr>
                                        <p:cTn id="38" dur="1000" fill="hold"/>
                                        <p:tgtEl>
                                          <p:spTgt spid="7">
                                            <p:txEl>
                                              <p:pRg st="0" end="0"/>
                                            </p:txEl>
                                          </p:spTgt>
                                        </p:tgtEl>
                                        <p:attrNameLst>
                                          <p:attrName>ppt_h</p:attrName>
                                        </p:attrNameLst>
                                      </p:cBhvr>
                                      <p:tavLst>
                                        <p:tav tm="0">
                                          <p:val>
                                            <p:fltVal val="0"/>
                                          </p:val>
                                        </p:tav>
                                        <p:tav tm="100000">
                                          <p:val>
                                            <p:strVal val="#ppt_h"/>
                                          </p:val>
                                        </p:tav>
                                      </p:tavLst>
                                    </p:anim>
                                    <p:anim calcmode="lin" valueType="num">
                                      <p:cBhvr>
                                        <p:cTn id="39" dur="1000" fill="hold"/>
                                        <p:tgtEl>
                                          <p:spTgt spid="7">
                                            <p:txEl>
                                              <p:pRg st="0" end="0"/>
                                            </p:txEl>
                                          </p:spTgt>
                                        </p:tgtEl>
                                        <p:attrNameLst>
                                          <p:attrName>style.rotation</p:attrName>
                                        </p:attrNameLst>
                                      </p:cBhvr>
                                      <p:tavLst>
                                        <p:tav tm="0">
                                          <p:val>
                                            <p:fltVal val="90"/>
                                          </p:val>
                                        </p:tav>
                                        <p:tav tm="100000">
                                          <p:val>
                                            <p:fltVal val="0"/>
                                          </p:val>
                                        </p:tav>
                                      </p:tavLst>
                                    </p:anim>
                                    <p:animEffect transition="in" filter="fade">
                                      <p:cBhvr>
                                        <p:cTn id="40" dur="1000"/>
                                        <p:tgtEl>
                                          <p:spTgt spid="7">
                                            <p:txEl>
                                              <p:pRg st="0" end="0"/>
                                            </p:txEl>
                                          </p:spTgt>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7">
                                            <p:txEl>
                                              <p:pRg st="1" end="1"/>
                                            </p:txEl>
                                          </p:spTgt>
                                        </p:tgtEl>
                                        <p:attrNameLst>
                                          <p:attrName>style.visibility</p:attrName>
                                        </p:attrNameLst>
                                      </p:cBhvr>
                                      <p:to>
                                        <p:strVal val="visible"/>
                                      </p:to>
                                    </p:set>
                                    <p:anim calcmode="lin" valueType="num">
                                      <p:cBhvr>
                                        <p:cTn id="43" dur="1000" fill="hold"/>
                                        <p:tgtEl>
                                          <p:spTgt spid="7">
                                            <p:txEl>
                                              <p:pRg st="1" end="1"/>
                                            </p:txEl>
                                          </p:spTgt>
                                        </p:tgtEl>
                                        <p:attrNameLst>
                                          <p:attrName>ppt_w</p:attrName>
                                        </p:attrNameLst>
                                      </p:cBhvr>
                                      <p:tavLst>
                                        <p:tav tm="0">
                                          <p:val>
                                            <p:fltVal val="0"/>
                                          </p:val>
                                        </p:tav>
                                        <p:tav tm="100000">
                                          <p:val>
                                            <p:strVal val="#ppt_w"/>
                                          </p:val>
                                        </p:tav>
                                      </p:tavLst>
                                    </p:anim>
                                    <p:anim calcmode="lin" valueType="num">
                                      <p:cBhvr>
                                        <p:cTn id="44" dur="1000" fill="hold"/>
                                        <p:tgtEl>
                                          <p:spTgt spid="7">
                                            <p:txEl>
                                              <p:pRg st="1" end="1"/>
                                            </p:txEl>
                                          </p:spTgt>
                                        </p:tgtEl>
                                        <p:attrNameLst>
                                          <p:attrName>ppt_h</p:attrName>
                                        </p:attrNameLst>
                                      </p:cBhvr>
                                      <p:tavLst>
                                        <p:tav tm="0">
                                          <p:val>
                                            <p:fltVal val="0"/>
                                          </p:val>
                                        </p:tav>
                                        <p:tav tm="100000">
                                          <p:val>
                                            <p:strVal val="#ppt_h"/>
                                          </p:val>
                                        </p:tav>
                                      </p:tavLst>
                                    </p:anim>
                                    <p:anim calcmode="lin" valueType="num">
                                      <p:cBhvr>
                                        <p:cTn id="45" dur="1000" fill="hold"/>
                                        <p:tgtEl>
                                          <p:spTgt spid="7">
                                            <p:txEl>
                                              <p:pRg st="1" end="1"/>
                                            </p:txEl>
                                          </p:spTgt>
                                        </p:tgtEl>
                                        <p:attrNameLst>
                                          <p:attrName>style.rotation</p:attrName>
                                        </p:attrNameLst>
                                      </p:cBhvr>
                                      <p:tavLst>
                                        <p:tav tm="0">
                                          <p:val>
                                            <p:fltVal val="90"/>
                                          </p:val>
                                        </p:tav>
                                        <p:tav tm="100000">
                                          <p:val>
                                            <p:fltVal val="0"/>
                                          </p:val>
                                        </p:tav>
                                      </p:tavLst>
                                    </p:anim>
                                    <p:animEffect transition="in" filter="fade">
                                      <p:cBhvr>
                                        <p:cTn id="46" dur="10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2" grpId="0"/>
      <p:bldP spid="3" grpId="0"/>
      <p:bldP spid="7"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4E0734B-52C0-94D2-9881-9AAB784D99E5}"/>
              </a:ext>
            </a:extLst>
          </p:cNvPr>
          <p:cNvSpPr txBox="1"/>
          <p:nvPr/>
        </p:nvSpPr>
        <p:spPr>
          <a:xfrm>
            <a:off x="2286000" y="1937875"/>
            <a:ext cx="4572000" cy="523220"/>
          </a:xfrm>
          <a:prstGeom prst="rect">
            <a:avLst/>
          </a:prstGeom>
          <a:noFill/>
        </p:spPr>
        <p:txBody>
          <a:bodyPr wrap="square">
            <a:spAutoFit/>
          </a:bodyPr>
          <a:lstStyle/>
          <a:p>
            <a:pPr algn="r" rtl="1">
              <a:spcBef>
                <a:spcPts val="0"/>
              </a:spcBef>
              <a:spcAft>
                <a:spcPts val="500"/>
              </a:spcAft>
            </a:pPr>
            <a:endParaRPr lang="ar-EG" sz="2800" b="1" dirty="0">
              <a:solidFill>
                <a:srgbClr val="7030A0"/>
              </a:solidFill>
              <a:effectLst/>
            </a:endParaRPr>
          </a:p>
        </p:txBody>
      </p:sp>
      <p:sp>
        <p:nvSpPr>
          <p:cNvPr id="5" name="مربع نص 4">
            <a:extLst>
              <a:ext uri="{FF2B5EF4-FFF2-40B4-BE49-F238E27FC236}">
                <a16:creationId xmlns:a16="http://schemas.microsoft.com/office/drawing/2014/main" id="{71425AC5-F3BB-FCE6-F19A-7B5AB6B99E69}"/>
              </a:ext>
            </a:extLst>
          </p:cNvPr>
          <p:cNvSpPr txBox="1"/>
          <p:nvPr/>
        </p:nvSpPr>
        <p:spPr>
          <a:xfrm>
            <a:off x="1156184" y="1268760"/>
            <a:ext cx="6831632" cy="5078313"/>
          </a:xfrm>
          <a:prstGeom prst="rect">
            <a:avLst/>
          </a:prstGeom>
          <a:noFill/>
          <a:ln>
            <a:noFill/>
          </a:ln>
        </p:spPr>
        <p:txBody>
          <a:bodyPr wrap="square">
            <a:spAutoFit/>
          </a:bodyPr>
          <a:lstStyle/>
          <a:p>
            <a:pPr>
              <a:spcAft>
                <a:spcPts val="500"/>
              </a:spcAft>
            </a:pPr>
            <a:r>
              <a:rPr lang="ar-EG" sz="3600" b="1" dirty="0"/>
              <a:t>تتنوع مجالات الإدارة بحسب تنوع قطاعات المجتمع والأهداف التي يسعى كل قطاع إلى تحقيقها؛ فهناك قطاع يسعى إلى المحافظة على النظام، وتحقيق الأمن والعدالة، وتوفير وسائل التنمية والرفاهية لأفراد المجتمع: وهذا كله يتطلب إدارة متخصصة تقوم بهذه الأنشطة وتحقق أهدافها. من جانب آخر هناك قطاع آخر يسعى من وراء أنشطته التجارية، والصناعية، والزراعية، والتعليمية والطبية وغيرها إلى تحقيق الربح في المقام الأول: وإن كان ذلك لا يلغي إسهامه في خدمة المجتمع. </a:t>
            </a:r>
            <a:endParaRPr lang="ar-EG" sz="4800" b="1" dirty="0">
              <a:solidFill>
                <a:srgbClr val="C00000"/>
              </a:solidFill>
              <a:effectLst/>
            </a:endParaRPr>
          </a:p>
        </p:txBody>
      </p:sp>
    </p:spTree>
    <p:extLst>
      <p:ext uri="{BB962C8B-B14F-4D97-AF65-F5344CB8AC3E}">
        <p14:creationId xmlns:p14="http://schemas.microsoft.com/office/powerpoint/2010/main" val="2911174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4E0734B-52C0-94D2-9881-9AAB784D99E5}"/>
              </a:ext>
            </a:extLst>
          </p:cNvPr>
          <p:cNvSpPr txBox="1"/>
          <p:nvPr/>
        </p:nvSpPr>
        <p:spPr>
          <a:xfrm>
            <a:off x="2286000" y="1937875"/>
            <a:ext cx="4572000" cy="523220"/>
          </a:xfrm>
          <a:prstGeom prst="rect">
            <a:avLst/>
          </a:prstGeom>
          <a:noFill/>
        </p:spPr>
        <p:txBody>
          <a:bodyPr wrap="square">
            <a:spAutoFit/>
          </a:bodyPr>
          <a:lstStyle/>
          <a:p>
            <a:pPr algn="r" rtl="1">
              <a:spcBef>
                <a:spcPts val="0"/>
              </a:spcBef>
              <a:spcAft>
                <a:spcPts val="500"/>
              </a:spcAft>
            </a:pPr>
            <a:endParaRPr lang="ar-EG" sz="2800" b="1" dirty="0">
              <a:solidFill>
                <a:srgbClr val="7030A0"/>
              </a:solidFill>
              <a:effectLst/>
            </a:endParaRPr>
          </a:p>
        </p:txBody>
      </p:sp>
      <p:sp>
        <p:nvSpPr>
          <p:cNvPr id="5" name="مربع نص 4">
            <a:extLst>
              <a:ext uri="{FF2B5EF4-FFF2-40B4-BE49-F238E27FC236}">
                <a16:creationId xmlns:a16="http://schemas.microsoft.com/office/drawing/2014/main" id="{71425AC5-F3BB-FCE6-F19A-7B5AB6B99E69}"/>
              </a:ext>
            </a:extLst>
          </p:cNvPr>
          <p:cNvSpPr txBox="1"/>
          <p:nvPr/>
        </p:nvSpPr>
        <p:spPr>
          <a:xfrm>
            <a:off x="1156184" y="1268760"/>
            <a:ext cx="6831632" cy="4524315"/>
          </a:xfrm>
          <a:prstGeom prst="rect">
            <a:avLst/>
          </a:prstGeom>
          <a:noFill/>
          <a:ln>
            <a:noFill/>
          </a:ln>
        </p:spPr>
        <p:txBody>
          <a:bodyPr wrap="square">
            <a:spAutoFit/>
          </a:bodyPr>
          <a:lstStyle/>
          <a:p>
            <a:pPr>
              <a:spcAft>
                <a:spcPts val="500"/>
              </a:spcAft>
            </a:pPr>
            <a:r>
              <a:rPr lang="ar-EG" sz="3600" b="1" dirty="0"/>
              <a:t>وهناك بعض القطاعات الاجتماعية الخيرية والتطوعية على مستوى المجتمع التي تهدف من وراء أنشطتها إلى التعامل مع قضايا خاصة غاليا - لا تتعامل الحكومة أو القطاع الخاص معها مباشرة كما هو الحال في الجمعيات العلمية أو الخيرية أو التطوعية، إلى جانب تلك القطاعات السابقة هناك قطاع رابع يتعامل في نشاطه مع قضايا تمس النطاق الإقليمي والدولي: وليس مجتمعًا بعينه، وسنتعرف في هذا الموضوع على مجالات الإدارة.</a:t>
            </a:r>
            <a:endParaRPr lang="ar-EG" sz="4800" b="1" dirty="0">
              <a:solidFill>
                <a:srgbClr val="C00000"/>
              </a:solidFill>
              <a:effectLst/>
            </a:endParaRPr>
          </a:p>
        </p:txBody>
      </p:sp>
    </p:spTree>
    <p:extLst>
      <p:ext uri="{BB962C8B-B14F-4D97-AF65-F5344CB8AC3E}">
        <p14:creationId xmlns:p14="http://schemas.microsoft.com/office/powerpoint/2010/main" val="3217755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Freeform 20">
            <a:extLst>
              <a:ext uri="{FF2B5EF4-FFF2-40B4-BE49-F238E27FC236}">
                <a16:creationId xmlns:a16="http://schemas.microsoft.com/office/drawing/2014/main" id="{FA4EFF2B-7864-8A66-2151-14562F21BDD6}"/>
              </a:ext>
            </a:extLst>
          </p:cNvPr>
          <p:cNvSpPr/>
          <p:nvPr/>
        </p:nvSpPr>
        <p:spPr>
          <a:xfrm>
            <a:off x="1475656" y="994193"/>
            <a:ext cx="5660402" cy="4869613"/>
          </a:xfrm>
          <a:custGeom>
            <a:avLst/>
            <a:gdLst/>
            <a:ahLst/>
            <a:cxnLst/>
            <a:rect l="l" t="t" r="r" b="b"/>
            <a:pathLst>
              <a:path w="736644" h="736644">
                <a:moveTo>
                  <a:pt x="0" y="0"/>
                </a:moveTo>
                <a:lnTo>
                  <a:pt x="736644" y="0"/>
                </a:lnTo>
                <a:lnTo>
                  <a:pt x="736644" y="736644"/>
                </a:lnTo>
                <a:lnTo>
                  <a:pt x="0" y="73664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مربع نص 3">
            <a:extLst>
              <a:ext uri="{FF2B5EF4-FFF2-40B4-BE49-F238E27FC236}">
                <a16:creationId xmlns:a16="http://schemas.microsoft.com/office/drawing/2014/main" id="{3F58F7C9-D2A5-A764-98B6-449D851E4027}"/>
              </a:ext>
            </a:extLst>
          </p:cNvPr>
          <p:cNvSpPr txBox="1"/>
          <p:nvPr/>
        </p:nvSpPr>
        <p:spPr>
          <a:xfrm>
            <a:off x="2793689" y="2644169"/>
            <a:ext cx="3024336" cy="1569660"/>
          </a:xfrm>
          <a:prstGeom prst="rect">
            <a:avLst/>
          </a:prstGeom>
          <a:noFill/>
        </p:spPr>
        <p:txBody>
          <a:bodyPr wrap="square">
            <a:spAutoFit/>
          </a:bodyPr>
          <a:lstStyle/>
          <a:p>
            <a:r>
              <a:rPr lang="ar-EG" sz="3200" b="1" dirty="0">
                <a:solidFill>
                  <a:schemeClr val="accent6">
                    <a:lumMod val="50000"/>
                  </a:schemeClr>
                </a:solidFill>
              </a:rPr>
              <a:t>الهدف الأول: </a:t>
            </a:r>
            <a:r>
              <a:rPr lang="ar-EG" sz="3200" b="1" dirty="0"/>
              <a:t>أن يكون الطلبة قادرين على تعداد مجالات الإدارة.</a:t>
            </a:r>
            <a:endParaRPr lang="ar-EG" sz="4400" b="1" dirty="0"/>
          </a:p>
        </p:txBody>
      </p:sp>
    </p:spTree>
    <p:extLst>
      <p:ext uri="{BB962C8B-B14F-4D97-AF65-F5344CB8AC3E}">
        <p14:creationId xmlns:p14="http://schemas.microsoft.com/office/powerpoint/2010/main" val="130567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D750230E-E870-FCB8-EE26-42BDC47D35B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61456" y="3573016"/>
            <a:ext cx="4221088" cy="4221088"/>
          </a:xfrm>
          <a:prstGeom prst="rect">
            <a:avLst/>
          </a:prstGeom>
        </p:spPr>
      </p:pic>
      <p:sp>
        <p:nvSpPr>
          <p:cNvPr id="5" name="مربع نص 4">
            <a:extLst>
              <a:ext uri="{FF2B5EF4-FFF2-40B4-BE49-F238E27FC236}">
                <a16:creationId xmlns:a16="http://schemas.microsoft.com/office/drawing/2014/main" id="{0F069C85-C639-578E-D789-101DA3ED9273}"/>
              </a:ext>
            </a:extLst>
          </p:cNvPr>
          <p:cNvSpPr txBox="1"/>
          <p:nvPr/>
        </p:nvSpPr>
        <p:spPr>
          <a:xfrm>
            <a:off x="791580" y="1715324"/>
            <a:ext cx="7560840" cy="1569660"/>
          </a:xfrm>
          <a:prstGeom prst="rect">
            <a:avLst/>
          </a:prstGeom>
          <a:noFill/>
        </p:spPr>
        <p:txBody>
          <a:bodyPr wrap="square">
            <a:spAutoFit/>
          </a:bodyPr>
          <a:lstStyle/>
          <a:p>
            <a:r>
              <a:rPr lang="ar-EG" sz="3200" b="1" dirty="0"/>
              <a:t>فرض التنوع في المجتمع إيجاد مجالات متنوعة للإدارة: حيث أوجد لكل منها مجاله الخاص بالدراسة والممارسة. ويمكن تحديد مجالات الإدارة في الآتي:</a:t>
            </a:r>
          </a:p>
        </p:txBody>
      </p:sp>
    </p:spTree>
    <p:extLst>
      <p:ext uri="{BB962C8B-B14F-4D97-AF65-F5344CB8AC3E}">
        <p14:creationId xmlns:p14="http://schemas.microsoft.com/office/powerpoint/2010/main" val="650205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رسم تخطيطي 1">
            <a:extLst>
              <a:ext uri="{FF2B5EF4-FFF2-40B4-BE49-F238E27FC236}">
                <a16:creationId xmlns:a16="http://schemas.microsoft.com/office/drawing/2014/main" id="{41B399BF-7FCD-19B6-B1E0-2B72BD0F2FAE}"/>
              </a:ext>
            </a:extLst>
          </p:cNvPr>
          <p:cNvGraphicFramePr/>
          <p:nvPr>
            <p:extLst>
              <p:ext uri="{D42A27DB-BD31-4B8C-83A1-F6EECF244321}">
                <p14:modId xmlns:p14="http://schemas.microsoft.com/office/powerpoint/2010/main" val="2764102445"/>
              </p:ext>
            </p:extLst>
          </p:nvPr>
        </p:nvGraphicFramePr>
        <p:xfrm>
          <a:off x="539552" y="548680"/>
          <a:ext cx="8136904" cy="5544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32965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graphicEl>
                                              <a:dgm id="{C71ADC76-233E-4E72-B0CC-696E04E1F79B}"/>
                                            </p:graphicEl>
                                          </p:spTgt>
                                        </p:tgtEl>
                                        <p:attrNameLst>
                                          <p:attrName>style.visibility</p:attrName>
                                        </p:attrNameLst>
                                      </p:cBhvr>
                                      <p:to>
                                        <p:strVal val="visible"/>
                                      </p:to>
                                    </p:set>
                                    <p:animEffect transition="in" filter="fade">
                                      <p:cBhvr>
                                        <p:cTn id="7" dur="1000"/>
                                        <p:tgtEl>
                                          <p:spTgt spid="2">
                                            <p:graphicEl>
                                              <a:dgm id="{C71ADC76-233E-4E72-B0CC-696E04E1F79B}"/>
                                            </p:graphicEl>
                                          </p:spTgt>
                                        </p:tgtEl>
                                      </p:cBhvr>
                                    </p:animEffect>
                                    <p:anim calcmode="lin" valueType="num">
                                      <p:cBhvr>
                                        <p:cTn id="8" dur="1000" fill="hold"/>
                                        <p:tgtEl>
                                          <p:spTgt spid="2">
                                            <p:graphicEl>
                                              <a:dgm id="{C71ADC76-233E-4E72-B0CC-696E04E1F79B}"/>
                                            </p:graphicEl>
                                          </p:spTgt>
                                        </p:tgtEl>
                                        <p:attrNameLst>
                                          <p:attrName>ppt_x</p:attrName>
                                        </p:attrNameLst>
                                      </p:cBhvr>
                                      <p:tavLst>
                                        <p:tav tm="0">
                                          <p:val>
                                            <p:strVal val="#ppt_x"/>
                                          </p:val>
                                        </p:tav>
                                        <p:tav tm="100000">
                                          <p:val>
                                            <p:strVal val="#ppt_x"/>
                                          </p:val>
                                        </p:tav>
                                      </p:tavLst>
                                    </p:anim>
                                    <p:anim calcmode="lin" valueType="num">
                                      <p:cBhvr>
                                        <p:cTn id="9" dur="1000" fill="hold"/>
                                        <p:tgtEl>
                                          <p:spTgt spid="2">
                                            <p:graphicEl>
                                              <a:dgm id="{C71ADC76-233E-4E72-B0CC-696E04E1F79B}"/>
                                            </p:graphic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graphicEl>
                                              <a:dgm id="{E65A3A85-BCC9-4EC1-962C-343E85B792A3}"/>
                                            </p:graphicEl>
                                          </p:spTgt>
                                        </p:tgtEl>
                                        <p:attrNameLst>
                                          <p:attrName>style.visibility</p:attrName>
                                        </p:attrNameLst>
                                      </p:cBhvr>
                                      <p:to>
                                        <p:strVal val="visible"/>
                                      </p:to>
                                    </p:set>
                                    <p:animEffect transition="in" filter="fade">
                                      <p:cBhvr>
                                        <p:cTn id="12" dur="1000"/>
                                        <p:tgtEl>
                                          <p:spTgt spid="2">
                                            <p:graphicEl>
                                              <a:dgm id="{E65A3A85-BCC9-4EC1-962C-343E85B792A3}"/>
                                            </p:graphicEl>
                                          </p:spTgt>
                                        </p:tgtEl>
                                      </p:cBhvr>
                                    </p:animEffect>
                                    <p:anim calcmode="lin" valueType="num">
                                      <p:cBhvr>
                                        <p:cTn id="13" dur="1000" fill="hold"/>
                                        <p:tgtEl>
                                          <p:spTgt spid="2">
                                            <p:graphicEl>
                                              <a:dgm id="{E65A3A85-BCC9-4EC1-962C-343E85B792A3}"/>
                                            </p:graphicEl>
                                          </p:spTgt>
                                        </p:tgtEl>
                                        <p:attrNameLst>
                                          <p:attrName>ppt_x</p:attrName>
                                        </p:attrNameLst>
                                      </p:cBhvr>
                                      <p:tavLst>
                                        <p:tav tm="0">
                                          <p:val>
                                            <p:strVal val="#ppt_x"/>
                                          </p:val>
                                        </p:tav>
                                        <p:tav tm="100000">
                                          <p:val>
                                            <p:strVal val="#ppt_x"/>
                                          </p:val>
                                        </p:tav>
                                      </p:tavLst>
                                    </p:anim>
                                    <p:anim calcmode="lin" valueType="num">
                                      <p:cBhvr>
                                        <p:cTn id="14" dur="1000" fill="hold"/>
                                        <p:tgtEl>
                                          <p:spTgt spid="2">
                                            <p:graphicEl>
                                              <a:dgm id="{E65A3A85-BCC9-4EC1-962C-343E85B792A3}"/>
                                            </p:graphic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
                                            <p:graphicEl>
                                              <a:dgm id="{0A5B831F-6645-422F-867D-6B39A571037C}"/>
                                            </p:graphicEl>
                                          </p:spTgt>
                                        </p:tgtEl>
                                        <p:attrNameLst>
                                          <p:attrName>style.visibility</p:attrName>
                                        </p:attrNameLst>
                                      </p:cBhvr>
                                      <p:to>
                                        <p:strVal val="visible"/>
                                      </p:to>
                                    </p:set>
                                    <p:animEffect transition="in" filter="fade">
                                      <p:cBhvr>
                                        <p:cTn id="19" dur="1000"/>
                                        <p:tgtEl>
                                          <p:spTgt spid="2">
                                            <p:graphicEl>
                                              <a:dgm id="{0A5B831F-6645-422F-867D-6B39A571037C}"/>
                                            </p:graphicEl>
                                          </p:spTgt>
                                        </p:tgtEl>
                                      </p:cBhvr>
                                    </p:animEffect>
                                    <p:anim calcmode="lin" valueType="num">
                                      <p:cBhvr>
                                        <p:cTn id="20" dur="1000" fill="hold"/>
                                        <p:tgtEl>
                                          <p:spTgt spid="2">
                                            <p:graphicEl>
                                              <a:dgm id="{0A5B831F-6645-422F-867D-6B39A571037C}"/>
                                            </p:graphicEl>
                                          </p:spTgt>
                                        </p:tgtEl>
                                        <p:attrNameLst>
                                          <p:attrName>ppt_x</p:attrName>
                                        </p:attrNameLst>
                                      </p:cBhvr>
                                      <p:tavLst>
                                        <p:tav tm="0">
                                          <p:val>
                                            <p:strVal val="#ppt_x"/>
                                          </p:val>
                                        </p:tav>
                                        <p:tav tm="100000">
                                          <p:val>
                                            <p:strVal val="#ppt_x"/>
                                          </p:val>
                                        </p:tav>
                                      </p:tavLst>
                                    </p:anim>
                                    <p:anim calcmode="lin" valueType="num">
                                      <p:cBhvr>
                                        <p:cTn id="21" dur="1000" fill="hold"/>
                                        <p:tgtEl>
                                          <p:spTgt spid="2">
                                            <p:graphicEl>
                                              <a:dgm id="{0A5B831F-6645-422F-867D-6B39A571037C}"/>
                                            </p:graphic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
                                            <p:graphicEl>
                                              <a:dgm id="{2958D311-24F0-4D62-BBF7-B1421404775E}"/>
                                            </p:graphicEl>
                                          </p:spTgt>
                                        </p:tgtEl>
                                        <p:attrNameLst>
                                          <p:attrName>style.visibility</p:attrName>
                                        </p:attrNameLst>
                                      </p:cBhvr>
                                      <p:to>
                                        <p:strVal val="visible"/>
                                      </p:to>
                                    </p:set>
                                    <p:animEffect transition="in" filter="fade">
                                      <p:cBhvr>
                                        <p:cTn id="24" dur="1000"/>
                                        <p:tgtEl>
                                          <p:spTgt spid="2">
                                            <p:graphicEl>
                                              <a:dgm id="{2958D311-24F0-4D62-BBF7-B1421404775E}"/>
                                            </p:graphicEl>
                                          </p:spTgt>
                                        </p:tgtEl>
                                      </p:cBhvr>
                                    </p:animEffect>
                                    <p:anim calcmode="lin" valueType="num">
                                      <p:cBhvr>
                                        <p:cTn id="25" dur="1000" fill="hold"/>
                                        <p:tgtEl>
                                          <p:spTgt spid="2">
                                            <p:graphicEl>
                                              <a:dgm id="{2958D311-24F0-4D62-BBF7-B1421404775E}"/>
                                            </p:graphicEl>
                                          </p:spTgt>
                                        </p:tgtEl>
                                        <p:attrNameLst>
                                          <p:attrName>ppt_x</p:attrName>
                                        </p:attrNameLst>
                                      </p:cBhvr>
                                      <p:tavLst>
                                        <p:tav tm="0">
                                          <p:val>
                                            <p:strVal val="#ppt_x"/>
                                          </p:val>
                                        </p:tav>
                                        <p:tav tm="100000">
                                          <p:val>
                                            <p:strVal val="#ppt_x"/>
                                          </p:val>
                                        </p:tav>
                                      </p:tavLst>
                                    </p:anim>
                                    <p:anim calcmode="lin" valueType="num">
                                      <p:cBhvr>
                                        <p:cTn id="26" dur="1000" fill="hold"/>
                                        <p:tgtEl>
                                          <p:spTgt spid="2">
                                            <p:graphicEl>
                                              <a:dgm id="{2958D311-24F0-4D62-BBF7-B1421404775E}"/>
                                            </p:graphic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2">
                                            <p:graphicEl>
                                              <a:dgm id="{ECF749D3-B047-4453-9880-4BBDCF3843F8}"/>
                                            </p:graphicEl>
                                          </p:spTgt>
                                        </p:tgtEl>
                                        <p:attrNameLst>
                                          <p:attrName>style.visibility</p:attrName>
                                        </p:attrNameLst>
                                      </p:cBhvr>
                                      <p:to>
                                        <p:strVal val="visible"/>
                                      </p:to>
                                    </p:set>
                                    <p:animEffect transition="in" filter="fade">
                                      <p:cBhvr>
                                        <p:cTn id="29" dur="1000"/>
                                        <p:tgtEl>
                                          <p:spTgt spid="2">
                                            <p:graphicEl>
                                              <a:dgm id="{ECF749D3-B047-4453-9880-4BBDCF3843F8}"/>
                                            </p:graphicEl>
                                          </p:spTgt>
                                        </p:tgtEl>
                                      </p:cBhvr>
                                    </p:animEffect>
                                    <p:anim calcmode="lin" valueType="num">
                                      <p:cBhvr>
                                        <p:cTn id="30" dur="1000" fill="hold"/>
                                        <p:tgtEl>
                                          <p:spTgt spid="2">
                                            <p:graphicEl>
                                              <a:dgm id="{ECF749D3-B047-4453-9880-4BBDCF3843F8}"/>
                                            </p:graphicEl>
                                          </p:spTgt>
                                        </p:tgtEl>
                                        <p:attrNameLst>
                                          <p:attrName>ppt_x</p:attrName>
                                        </p:attrNameLst>
                                      </p:cBhvr>
                                      <p:tavLst>
                                        <p:tav tm="0">
                                          <p:val>
                                            <p:strVal val="#ppt_x"/>
                                          </p:val>
                                        </p:tav>
                                        <p:tav tm="100000">
                                          <p:val>
                                            <p:strVal val="#ppt_x"/>
                                          </p:val>
                                        </p:tav>
                                      </p:tavLst>
                                    </p:anim>
                                    <p:anim calcmode="lin" valueType="num">
                                      <p:cBhvr>
                                        <p:cTn id="31" dur="1000" fill="hold"/>
                                        <p:tgtEl>
                                          <p:spTgt spid="2">
                                            <p:graphicEl>
                                              <a:dgm id="{ECF749D3-B047-4453-9880-4BBDCF3843F8}"/>
                                            </p:graphic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2">
                                            <p:graphicEl>
                                              <a:dgm id="{5C91EB1F-57C8-43D3-BC46-A5CA651F496B}"/>
                                            </p:graphicEl>
                                          </p:spTgt>
                                        </p:tgtEl>
                                        <p:attrNameLst>
                                          <p:attrName>style.visibility</p:attrName>
                                        </p:attrNameLst>
                                      </p:cBhvr>
                                      <p:to>
                                        <p:strVal val="visible"/>
                                      </p:to>
                                    </p:set>
                                    <p:animEffect transition="in" filter="fade">
                                      <p:cBhvr>
                                        <p:cTn id="36" dur="1000"/>
                                        <p:tgtEl>
                                          <p:spTgt spid="2">
                                            <p:graphicEl>
                                              <a:dgm id="{5C91EB1F-57C8-43D3-BC46-A5CA651F496B}"/>
                                            </p:graphicEl>
                                          </p:spTgt>
                                        </p:tgtEl>
                                      </p:cBhvr>
                                    </p:animEffect>
                                    <p:anim calcmode="lin" valueType="num">
                                      <p:cBhvr>
                                        <p:cTn id="37" dur="1000" fill="hold"/>
                                        <p:tgtEl>
                                          <p:spTgt spid="2">
                                            <p:graphicEl>
                                              <a:dgm id="{5C91EB1F-57C8-43D3-BC46-A5CA651F496B}"/>
                                            </p:graphicEl>
                                          </p:spTgt>
                                        </p:tgtEl>
                                        <p:attrNameLst>
                                          <p:attrName>ppt_x</p:attrName>
                                        </p:attrNameLst>
                                      </p:cBhvr>
                                      <p:tavLst>
                                        <p:tav tm="0">
                                          <p:val>
                                            <p:strVal val="#ppt_x"/>
                                          </p:val>
                                        </p:tav>
                                        <p:tav tm="100000">
                                          <p:val>
                                            <p:strVal val="#ppt_x"/>
                                          </p:val>
                                        </p:tav>
                                      </p:tavLst>
                                    </p:anim>
                                    <p:anim calcmode="lin" valueType="num">
                                      <p:cBhvr>
                                        <p:cTn id="38" dur="1000" fill="hold"/>
                                        <p:tgtEl>
                                          <p:spTgt spid="2">
                                            <p:graphicEl>
                                              <a:dgm id="{5C91EB1F-57C8-43D3-BC46-A5CA651F496B}"/>
                                            </p:graphic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2">
                                            <p:graphicEl>
                                              <a:dgm id="{2E4E0A1B-CF2C-48DC-8D06-CDB79E97D8D4}"/>
                                            </p:graphicEl>
                                          </p:spTgt>
                                        </p:tgtEl>
                                        <p:attrNameLst>
                                          <p:attrName>style.visibility</p:attrName>
                                        </p:attrNameLst>
                                      </p:cBhvr>
                                      <p:to>
                                        <p:strVal val="visible"/>
                                      </p:to>
                                    </p:set>
                                    <p:animEffect transition="in" filter="fade">
                                      <p:cBhvr>
                                        <p:cTn id="41" dur="1000"/>
                                        <p:tgtEl>
                                          <p:spTgt spid="2">
                                            <p:graphicEl>
                                              <a:dgm id="{2E4E0A1B-CF2C-48DC-8D06-CDB79E97D8D4}"/>
                                            </p:graphicEl>
                                          </p:spTgt>
                                        </p:tgtEl>
                                      </p:cBhvr>
                                    </p:animEffect>
                                    <p:anim calcmode="lin" valueType="num">
                                      <p:cBhvr>
                                        <p:cTn id="42" dur="1000" fill="hold"/>
                                        <p:tgtEl>
                                          <p:spTgt spid="2">
                                            <p:graphicEl>
                                              <a:dgm id="{2E4E0A1B-CF2C-48DC-8D06-CDB79E97D8D4}"/>
                                            </p:graphicEl>
                                          </p:spTgt>
                                        </p:tgtEl>
                                        <p:attrNameLst>
                                          <p:attrName>ppt_x</p:attrName>
                                        </p:attrNameLst>
                                      </p:cBhvr>
                                      <p:tavLst>
                                        <p:tav tm="0">
                                          <p:val>
                                            <p:strVal val="#ppt_x"/>
                                          </p:val>
                                        </p:tav>
                                        <p:tav tm="100000">
                                          <p:val>
                                            <p:strVal val="#ppt_x"/>
                                          </p:val>
                                        </p:tav>
                                      </p:tavLst>
                                    </p:anim>
                                    <p:anim calcmode="lin" valueType="num">
                                      <p:cBhvr>
                                        <p:cTn id="43" dur="1000" fill="hold"/>
                                        <p:tgtEl>
                                          <p:spTgt spid="2">
                                            <p:graphicEl>
                                              <a:dgm id="{2E4E0A1B-CF2C-48DC-8D06-CDB79E97D8D4}"/>
                                            </p:graphicEl>
                                          </p:spTgt>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2">
                                            <p:graphicEl>
                                              <a:dgm id="{2B07872D-3233-4B32-8E77-1DDA53098CAE}"/>
                                            </p:graphicEl>
                                          </p:spTgt>
                                        </p:tgtEl>
                                        <p:attrNameLst>
                                          <p:attrName>style.visibility</p:attrName>
                                        </p:attrNameLst>
                                      </p:cBhvr>
                                      <p:to>
                                        <p:strVal val="visible"/>
                                      </p:to>
                                    </p:set>
                                    <p:animEffect transition="in" filter="fade">
                                      <p:cBhvr>
                                        <p:cTn id="46" dur="1000"/>
                                        <p:tgtEl>
                                          <p:spTgt spid="2">
                                            <p:graphicEl>
                                              <a:dgm id="{2B07872D-3233-4B32-8E77-1DDA53098CAE}"/>
                                            </p:graphicEl>
                                          </p:spTgt>
                                        </p:tgtEl>
                                      </p:cBhvr>
                                    </p:animEffect>
                                    <p:anim calcmode="lin" valueType="num">
                                      <p:cBhvr>
                                        <p:cTn id="47" dur="1000" fill="hold"/>
                                        <p:tgtEl>
                                          <p:spTgt spid="2">
                                            <p:graphicEl>
                                              <a:dgm id="{2B07872D-3233-4B32-8E77-1DDA53098CAE}"/>
                                            </p:graphicEl>
                                          </p:spTgt>
                                        </p:tgtEl>
                                        <p:attrNameLst>
                                          <p:attrName>ppt_x</p:attrName>
                                        </p:attrNameLst>
                                      </p:cBhvr>
                                      <p:tavLst>
                                        <p:tav tm="0">
                                          <p:val>
                                            <p:strVal val="#ppt_x"/>
                                          </p:val>
                                        </p:tav>
                                        <p:tav tm="100000">
                                          <p:val>
                                            <p:strVal val="#ppt_x"/>
                                          </p:val>
                                        </p:tav>
                                      </p:tavLst>
                                    </p:anim>
                                    <p:anim calcmode="lin" valueType="num">
                                      <p:cBhvr>
                                        <p:cTn id="48" dur="1000" fill="hold"/>
                                        <p:tgtEl>
                                          <p:spTgt spid="2">
                                            <p:graphicEl>
                                              <a:dgm id="{2B07872D-3233-4B32-8E77-1DDA53098CAE}"/>
                                            </p:graphicEl>
                                          </p:spTgt>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2">
                                            <p:graphicEl>
                                              <a:dgm id="{D9552468-D3B3-43A2-B0A0-184B9DAC78E6}"/>
                                            </p:graphicEl>
                                          </p:spTgt>
                                        </p:tgtEl>
                                        <p:attrNameLst>
                                          <p:attrName>style.visibility</p:attrName>
                                        </p:attrNameLst>
                                      </p:cBhvr>
                                      <p:to>
                                        <p:strVal val="visible"/>
                                      </p:to>
                                    </p:set>
                                    <p:animEffect transition="in" filter="fade">
                                      <p:cBhvr>
                                        <p:cTn id="53" dur="1000"/>
                                        <p:tgtEl>
                                          <p:spTgt spid="2">
                                            <p:graphicEl>
                                              <a:dgm id="{D9552468-D3B3-43A2-B0A0-184B9DAC78E6}"/>
                                            </p:graphicEl>
                                          </p:spTgt>
                                        </p:tgtEl>
                                      </p:cBhvr>
                                    </p:animEffect>
                                    <p:anim calcmode="lin" valueType="num">
                                      <p:cBhvr>
                                        <p:cTn id="54" dur="1000" fill="hold"/>
                                        <p:tgtEl>
                                          <p:spTgt spid="2">
                                            <p:graphicEl>
                                              <a:dgm id="{D9552468-D3B3-43A2-B0A0-184B9DAC78E6}"/>
                                            </p:graphicEl>
                                          </p:spTgt>
                                        </p:tgtEl>
                                        <p:attrNameLst>
                                          <p:attrName>ppt_x</p:attrName>
                                        </p:attrNameLst>
                                      </p:cBhvr>
                                      <p:tavLst>
                                        <p:tav tm="0">
                                          <p:val>
                                            <p:strVal val="#ppt_x"/>
                                          </p:val>
                                        </p:tav>
                                        <p:tav tm="100000">
                                          <p:val>
                                            <p:strVal val="#ppt_x"/>
                                          </p:val>
                                        </p:tav>
                                      </p:tavLst>
                                    </p:anim>
                                    <p:anim calcmode="lin" valueType="num">
                                      <p:cBhvr>
                                        <p:cTn id="55" dur="1000" fill="hold"/>
                                        <p:tgtEl>
                                          <p:spTgt spid="2">
                                            <p:graphicEl>
                                              <a:dgm id="{D9552468-D3B3-43A2-B0A0-184B9DAC78E6}"/>
                                            </p:graphicEl>
                                          </p:spTgt>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2">
                                            <p:graphicEl>
                                              <a:dgm id="{60910AD2-F442-4FD7-A9A0-A7F9908F0200}"/>
                                            </p:graphicEl>
                                          </p:spTgt>
                                        </p:tgtEl>
                                        <p:attrNameLst>
                                          <p:attrName>style.visibility</p:attrName>
                                        </p:attrNameLst>
                                      </p:cBhvr>
                                      <p:to>
                                        <p:strVal val="visible"/>
                                      </p:to>
                                    </p:set>
                                    <p:animEffect transition="in" filter="fade">
                                      <p:cBhvr>
                                        <p:cTn id="58" dur="1000"/>
                                        <p:tgtEl>
                                          <p:spTgt spid="2">
                                            <p:graphicEl>
                                              <a:dgm id="{60910AD2-F442-4FD7-A9A0-A7F9908F0200}"/>
                                            </p:graphicEl>
                                          </p:spTgt>
                                        </p:tgtEl>
                                      </p:cBhvr>
                                    </p:animEffect>
                                    <p:anim calcmode="lin" valueType="num">
                                      <p:cBhvr>
                                        <p:cTn id="59" dur="1000" fill="hold"/>
                                        <p:tgtEl>
                                          <p:spTgt spid="2">
                                            <p:graphicEl>
                                              <a:dgm id="{60910AD2-F442-4FD7-A9A0-A7F9908F0200}"/>
                                            </p:graphicEl>
                                          </p:spTgt>
                                        </p:tgtEl>
                                        <p:attrNameLst>
                                          <p:attrName>ppt_x</p:attrName>
                                        </p:attrNameLst>
                                      </p:cBhvr>
                                      <p:tavLst>
                                        <p:tav tm="0">
                                          <p:val>
                                            <p:strVal val="#ppt_x"/>
                                          </p:val>
                                        </p:tav>
                                        <p:tav tm="100000">
                                          <p:val>
                                            <p:strVal val="#ppt_x"/>
                                          </p:val>
                                        </p:tav>
                                      </p:tavLst>
                                    </p:anim>
                                    <p:anim calcmode="lin" valueType="num">
                                      <p:cBhvr>
                                        <p:cTn id="60" dur="1000" fill="hold"/>
                                        <p:tgtEl>
                                          <p:spTgt spid="2">
                                            <p:graphicEl>
                                              <a:dgm id="{60910AD2-F442-4FD7-A9A0-A7F9908F0200}"/>
                                            </p:graphicEl>
                                          </p:spTgt>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2">
                                            <p:graphicEl>
                                              <a:dgm id="{2706B606-F7B9-438A-B869-71256DFA2B00}"/>
                                            </p:graphicEl>
                                          </p:spTgt>
                                        </p:tgtEl>
                                        <p:attrNameLst>
                                          <p:attrName>style.visibility</p:attrName>
                                        </p:attrNameLst>
                                      </p:cBhvr>
                                      <p:to>
                                        <p:strVal val="visible"/>
                                      </p:to>
                                    </p:set>
                                    <p:animEffect transition="in" filter="fade">
                                      <p:cBhvr>
                                        <p:cTn id="63" dur="1000"/>
                                        <p:tgtEl>
                                          <p:spTgt spid="2">
                                            <p:graphicEl>
                                              <a:dgm id="{2706B606-F7B9-438A-B869-71256DFA2B00}"/>
                                            </p:graphicEl>
                                          </p:spTgt>
                                        </p:tgtEl>
                                      </p:cBhvr>
                                    </p:animEffect>
                                    <p:anim calcmode="lin" valueType="num">
                                      <p:cBhvr>
                                        <p:cTn id="64" dur="1000" fill="hold"/>
                                        <p:tgtEl>
                                          <p:spTgt spid="2">
                                            <p:graphicEl>
                                              <a:dgm id="{2706B606-F7B9-438A-B869-71256DFA2B00}"/>
                                            </p:graphicEl>
                                          </p:spTgt>
                                        </p:tgtEl>
                                        <p:attrNameLst>
                                          <p:attrName>ppt_x</p:attrName>
                                        </p:attrNameLst>
                                      </p:cBhvr>
                                      <p:tavLst>
                                        <p:tav tm="0">
                                          <p:val>
                                            <p:strVal val="#ppt_x"/>
                                          </p:val>
                                        </p:tav>
                                        <p:tav tm="100000">
                                          <p:val>
                                            <p:strVal val="#ppt_x"/>
                                          </p:val>
                                        </p:tav>
                                      </p:tavLst>
                                    </p:anim>
                                    <p:anim calcmode="lin" valueType="num">
                                      <p:cBhvr>
                                        <p:cTn id="65" dur="1000" fill="hold"/>
                                        <p:tgtEl>
                                          <p:spTgt spid="2">
                                            <p:graphicEl>
                                              <a:dgm id="{2706B606-F7B9-438A-B869-71256DFA2B00}"/>
                                            </p:graphic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2">
                                            <p:graphicEl>
                                              <a:dgm id="{20F754C8-743B-49CF-85AB-5EA3A2C468F6}"/>
                                            </p:graphicEl>
                                          </p:spTgt>
                                        </p:tgtEl>
                                        <p:attrNameLst>
                                          <p:attrName>style.visibility</p:attrName>
                                        </p:attrNameLst>
                                      </p:cBhvr>
                                      <p:to>
                                        <p:strVal val="visible"/>
                                      </p:to>
                                    </p:set>
                                    <p:animEffect transition="in" filter="fade">
                                      <p:cBhvr>
                                        <p:cTn id="70" dur="1000"/>
                                        <p:tgtEl>
                                          <p:spTgt spid="2">
                                            <p:graphicEl>
                                              <a:dgm id="{20F754C8-743B-49CF-85AB-5EA3A2C468F6}"/>
                                            </p:graphicEl>
                                          </p:spTgt>
                                        </p:tgtEl>
                                      </p:cBhvr>
                                    </p:animEffect>
                                    <p:anim calcmode="lin" valueType="num">
                                      <p:cBhvr>
                                        <p:cTn id="71" dur="1000" fill="hold"/>
                                        <p:tgtEl>
                                          <p:spTgt spid="2">
                                            <p:graphicEl>
                                              <a:dgm id="{20F754C8-743B-49CF-85AB-5EA3A2C468F6}"/>
                                            </p:graphicEl>
                                          </p:spTgt>
                                        </p:tgtEl>
                                        <p:attrNameLst>
                                          <p:attrName>ppt_x</p:attrName>
                                        </p:attrNameLst>
                                      </p:cBhvr>
                                      <p:tavLst>
                                        <p:tav tm="0">
                                          <p:val>
                                            <p:strVal val="#ppt_x"/>
                                          </p:val>
                                        </p:tav>
                                        <p:tav tm="100000">
                                          <p:val>
                                            <p:strVal val="#ppt_x"/>
                                          </p:val>
                                        </p:tav>
                                      </p:tavLst>
                                    </p:anim>
                                    <p:anim calcmode="lin" valueType="num">
                                      <p:cBhvr>
                                        <p:cTn id="72" dur="1000" fill="hold"/>
                                        <p:tgtEl>
                                          <p:spTgt spid="2">
                                            <p:graphicEl>
                                              <a:dgm id="{20F754C8-743B-49CF-85AB-5EA3A2C468F6}"/>
                                            </p:graphicEl>
                                          </p:spTgt>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2">
                                            <p:graphicEl>
                                              <a:dgm id="{B0C0ECCA-6D2A-4482-AEC3-811077CE7921}"/>
                                            </p:graphicEl>
                                          </p:spTgt>
                                        </p:tgtEl>
                                        <p:attrNameLst>
                                          <p:attrName>style.visibility</p:attrName>
                                        </p:attrNameLst>
                                      </p:cBhvr>
                                      <p:to>
                                        <p:strVal val="visible"/>
                                      </p:to>
                                    </p:set>
                                    <p:animEffect transition="in" filter="fade">
                                      <p:cBhvr>
                                        <p:cTn id="75" dur="1000"/>
                                        <p:tgtEl>
                                          <p:spTgt spid="2">
                                            <p:graphicEl>
                                              <a:dgm id="{B0C0ECCA-6D2A-4482-AEC3-811077CE7921}"/>
                                            </p:graphicEl>
                                          </p:spTgt>
                                        </p:tgtEl>
                                      </p:cBhvr>
                                    </p:animEffect>
                                    <p:anim calcmode="lin" valueType="num">
                                      <p:cBhvr>
                                        <p:cTn id="76" dur="1000" fill="hold"/>
                                        <p:tgtEl>
                                          <p:spTgt spid="2">
                                            <p:graphicEl>
                                              <a:dgm id="{B0C0ECCA-6D2A-4482-AEC3-811077CE7921}"/>
                                            </p:graphicEl>
                                          </p:spTgt>
                                        </p:tgtEl>
                                        <p:attrNameLst>
                                          <p:attrName>ppt_x</p:attrName>
                                        </p:attrNameLst>
                                      </p:cBhvr>
                                      <p:tavLst>
                                        <p:tav tm="0">
                                          <p:val>
                                            <p:strVal val="#ppt_x"/>
                                          </p:val>
                                        </p:tav>
                                        <p:tav tm="100000">
                                          <p:val>
                                            <p:strVal val="#ppt_x"/>
                                          </p:val>
                                        </p:tav>
                                      </p:tavLst>
                                    </p:anim>
                                    <p:anim calcmode="lin" valueType="num">
                                      <p:cBhvr>
                                        <p:cTn id="77" dur="1000" fill="hold"/>
                                        <p:tgtEl>
                                          <p:spTgt spid="2">
                                            <p:graphicEl>
                                              <a:dgm id="{B0C0ECCA-6D2A-4482-AEC3-811077CE7921}"/>
                                            </p:graphicEl>
                                          </p:spTgt>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2">
                                            <p:graphicEl>
                                              <a:dgm id="{33DEDFC2-731C-4A69-8691-FE75BA392EE2}"/>
                                            </p:graphicEl>
                                          </p:spTgt>
                                        </p:tgtEl>
                                        <p:attrNameLst>
                                          <p:attrName>style.visibility</p:attrName>
                                        </p:attrNameLst>
                                      </p:cBhvr>
                                      <p:to>
                                        <p:strVal val="visible"/>
                                      </p:to>
                                    </p:set>
                                    <p:animEffect transition="in" filter="fade">
                                      <p:cBhvr>
                                        <p:cTn id="80" dur="1000"/>
                                        <p:tgtEl>
                                          <p:spTgt spid="2">
                                            <p:graphicEl>
                                              <a:dgm id="{33DEDFC2-731C-4A69-8691-FE75BA392EE2}"/>
                                            </p:graphicEl>
                                          </p:spTgt>
                                        </p:tgtEl>
                                      </p:cBhvr>
                                    </p:animEffect>
                                    <p:anim calcmode="lin" valueType="num">
                                      <p:cBhvr>
                                        <p:cTn id="81" dur="1000" fill="hold"/>
                                        <p:tgtEl>
                                          <p:spTgt spid="2">
                                            <p:graphicEl>
                                              <a:dgm id="{33DEDFC2-731C-4A69-8691-FE75BA392EE2}"/>
                                            </p:graphicEl>
                                          </p:spTgt>
                                        </p:tgtEl>
                                        <p:attrNameLst>
                                          <p:attrName>ppt_x</p:attrName>
                                        </p:attrNameLst>
                                      </p:cBhvr>
                                      <p:tavLst>
                                        <p:tav tm="0">
                                          <p:val>
                                            <p:strVal val="#ppt_x"/>
                                          </p:val>
                                        </p:tav>
                                        <p:tav tm="100000">
                                          <p:val>
                                            <p:strVal val="#ppt_x"/>
                                          </p:val>
                                        </p:tav>
                                      </p:tavLst>
                                    </p:anim>
                                    <p:anim calcmode="lin" valueType="num">
                                      <p:cBhvr>
                                        <p:cTn id="82" dur="1000" fill="hold"/>
                                        <p:tgtEl>
                                          <p:spTgt spid="2">
                                            <p:graphicEl>
                                              <a:dgm id="{33DEDFC2-731C-4A69-8691-FE75BA392EE2}"/>
                                            </p:graphicEl>
                                          </p:spTgt>
                                        </p:tgtEl>
                                        <p:attrNameLst>
                                          <p:attrName>ppt_y</p:attrName>
                                        </p:attrNameLst>
                                      </p:cBhvr>
                                      <p:tavLst>
                                        <p:tav tm="0">
                                          <p:val>
                                            <p:strVal val="#ppt_y+.1"/>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42" presetClass="entr" presetSubtype="0" fill="hold" grpId="0" nodeType="clickEffect">
                                  <p:stCondLst>
                                    <p:cond delay="0"/>
                                  </p:stCondLst>
                                  <p:childTnLst>
                                    <p:set>
                                      <p:cBhvr>
                                        <p:cTn id="86" dur="1" fill="hold">
                                          <p:stCondLst>
                                            <p:cond delay="0"/>
                                          </p:stCondLst>
                                        </p:cTn>
                                        <p:tgtEl>
                                          <p:spTgt spid="2">
                                            <p:graphicEl>
                                              <a:dgm id="{AD02B860-7C65-47F5-B329-C89CF2C52071}"/>
                                            </p:graphicEl>
                                          </p:spTgt>
                                        </p:tgtEl>
                                        <p:attrNameLst>
                                          <p:attrName>style.visibility</p:attrName>
                                        </p:attrNameLst>
                                      </p:cBhvr>
                                      <p:to>
                                        <p:strVal val="visible"/>
                                      </p:to>
                                    </p:set>
                                    <p:animEffect transition="in" filter="fade">
                                      <p:cBhvr>
                                        <p:cTn id="87" dur="1000"/>
                                        <p:tgtEl>
                                          <p:spTgt spid="2">
                                            <p:graphicEl>
                                              <a:dgm id="{AD02B860-7C65-47F5-B329-C89CF2C52071}"/>
                                            </p:graphicEl>
                                          </p:spTgt>
                                        </p:tgtEl>
                                      </p:cBhvr>
                                    </p:animEffect>
                                    <p:anim calcmode="lin" valueType="num">
                                      <p:cBhvr>
                                        <p:cTn id="88" dur="1000" fill="hold"/>
                                        <p:tgtEl>
                                          <p:spTgt spid="2">
                                            <p:graphicEl>
                                              <a:dgm id="{AD02B860-7C65-47F5-B329-C89CF2C52071}"/>
                                            </p:graphicEl>
                                          </p:spTgt>
                                        </p:tgtEl>
                                        <p:attrNameLst>
                                          <p:attrName>ppt_x</p:attrName>
                                        </p:attrNameLst>
                                      </p:cBhvr>
                                      <p:tavLst>
                                        <p:tav tm="0">
                                          <p:val>
                                            <p:strVal val="#ppt_x"/>
                                          </p:val>
                                        </p:tav>
                                        <p:tav tm="100000">
                                          <p:val>
                                            <p:strVal val="#ppt_x"/>
                                          </p:val>
                                        </p:tav>
                                      </p:tavLst>
                                    </p:anim>
                                    <p:anim calcmode="lin" valueType="num">
                                      <p:cBhvr>
                                        <p:cTn id="89" dur="1000" fill="hold"/>
                                        <p:tgtEl>
                                          <p:spTgt spid="2">
                                            <p:graphicEl>
                                              <a:dgm id="{AD02B860-7C65-47F5-B329-C89CF2C52071}"/>
                                            </p:graphicEl>
                                          </p:spTgt>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2">
                                            <p:graphicEl>
                                              <a:dgm id="{FC5456BC-CF6F-49F7-90A7-593004609389}"/>
                                            </p:graphicEl>
                                          </p:spTgt>
                                        </p:tgtEl>
                                        <p:attrNameLst>
                                          <p:attrName>style.visibility</p:attrName>
                                        </p:attrNameLst>
                                      </p:cBhvr>
                                      <p:to>
                                        <p:strVal val="visible"/>
                                      </p:to>
                                    </p:set>
                                    <p:animEffect transition="in" filter="fade">
                                      <p:cBhvr>
                                        <p:cTn id="92" dur="1000"/>
                                        <p:tgtEl>
                                          <p:spTgt spid="2">
                                            <p:graphicEl>
                                              <a:dgm id="{FC5456BC-CF6F-49F7-90A7-593004609389}"/>
                                            </p:graphicEl>
                                          </p:spTgt>
                                        </p:tgtEl>
                                      </p:cBhvr>
                                    </p:animEffect>
                                    <p:anim calcmode="lin" valueType="num">
                                      <p:cBhvr>
                                        <p:cTn id="93" dur="1000" fill="hold"/>
                                        <p:tgtEl>
                                          <p:spTgt spid="2">
                                            <p:graphicEl>
                                              <a:dgm id="{FC5456BC-CF6F-49F7-90A7-593004609389}"/>
                                            </p:graphicEl>
                                          </p:spTgt>
                                        </p:tgtEl>
                                        <p:attrNameLst>
                                          <p:attrName>ppt_x</p:attrName>
                                        </p:attrNameLst>
                                      </p:cBhvr>
                                      <p:tavLst>
                                        <p:tav tm="0">
                                          <p:val>
                                            <p:strVal val="#ppt_x"/>
                                          </p:val>
                                        </p:tav>
                                        <p:tav tm="100000">
                                          <p:val>
                                            <p:strVal val="#ppt_x"/>
                                          </p:val>
                                        </p:tav>
                                      </p:tavLst>
                                    </p:anim>
                                    <p:anim calcmode="lin" valueType="num">
                                      <p:cBhvr>
                                        <p:cTn id="94" dur="1000" fill="hold"/>
                                        <p:tgtEl>
                                          <p:spTgt spid="2">
                                            <p:graphicEl>
                                              <a:dgm id="{FC5456BC-CF6F-49F7-90A7-593004609389}"/>
                                            </p:graphicEl>
                                          </p:spTgt>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2">
                                            <p:graphicEl>
                                              <a:dgm id="{2CBD62F9-1B2A-4F12-AAF5-14F5354262E0}"/>
                                            </p:graphicEl>
                                          </p:spTgt>
                                        </p:tgtEl>
                                        <p:attrNameLst>
                                          <p:attrName>style.visibility</p:attrName>
                                        </p:attrNameLst>
                                      </p:cBhvr>
                                      <p:to>
                                        <p:strVal val="visible"/>
                                      </p:to>
                                    </p:set>
                                    <p:animEffect transition="in" filter="fade">
                                      <p:cBhvr>
                                        <p:cTn id="97" dur="1000"/>
                                        <p:tgtEl>
                                          <p:spTgt spid="2">
                                            <p:graphicEl>
                                              <a:dgm id="{2CBD62F9-1B2A-4F12-AAF5-14F5354262E0}"/>
                                            </p:graphicEl>
                                          </p:spTgt>
                                        </p:tgtEl>
                                      </p:cBhvr>
                                    </p:animEffect>
                                    <p:anim calcmode="lin" valueType="num">
                                      <p:cBhvr>
                                        <p:cTn id="98" dur="1000" fill="hold"/>
                                        <p:tgtEl>
                                          <p:spTgt spid="2">
                                            <p:graphicEl>
                                              <a:dgm id="{2CBD62F9-1B2A-4F12-AAF5-14F5354262E0}"/>
                                            </p:graphicEl>
                                          </p:spTgt>
                                        </p:tgtEl>
                                        <p:attrNameLst>
                                          <p:attrName>ppt_x</p:attrName>
                                        </p:attrNameLst>
                                      </p:cBhvr>
                                      <p:tavLst>
                                        <p:tav tm="0">
                                          <p:val>
                                            <p:strVal val="#ppt_x"/>
                                          </p:val>
                                        </p:tav>
                                        <p:tav tm="100000">
                                          <p:val>
                                            <p:strVal val="#ppt_x"/>
                                          </p:val>
                                        </p:tav>
                                      </p:tavLst>
                                    </p:anim>
                                    <p:anim calcmode="lin" valueType="num">
                                      <p:cBhvr>
                                        <p:cTn id="99" dur="1000" fill="hold"/>
                                        <p:tgtEl>
                                          <p:spTgt spid="2">
                                            <p:graphicEl>
                                              <a:dgm id="{2CBD62F9-1B2A-4F12-AAF5-14F5354262E0}"/>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lvl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Freeform 3">
            <a:extLst>
              <a:ext uri="{FF2B5EF4-FFF2-40B4-BE49-F238E27FC236}">
                <a16:creationId xmlns:a16="http://schemas.microsoft.com/office/drawing/2014/main" id="{DD68BE93-4816-245E-DA55-7E188E59E56D}"/>
              </a:ext>
            </a:extLst>
          </p:cNvPr>
          <p:cNvSpPr/>
          <p:nvPr/>
        </p:nvSpPr>
        <p:spPr>
          <a:xfrm>
            <a:off x="1979712" y="1628800"/>
            <a:ext cx="5544616" cy="4104456"/>
          </a:xfrm>
          <a:custGeom>
            <a:avLst/>
            <a:gdLst/>
            <a:ahLst/>
            <a:cxnLst/>
            <a:rect l="l" t="t" r="r" b="b"/>
            <a:pathLst>
              <a:path w="5546912" h="4114800">
                <a:moveTo>
                  <a:pt x="0" y="0"/>
                </a:moveTo>
                <a:lnTo>
                  <a:pt x="5546911" y="0"/>
                </a:lnTo>
                <a:lnTo>
                  <a:pt x="5546911"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مربع نص 3">
            <a:extLst>
              <a:ext uri="{FF2B5EF4-FFF2-40B4-BE49-F238E27FC236}">
                <a16:creationId xmlns:a16="http://schemas.microsoft.com/office/drawing/2014/main" id="{40CD61C9-B28D-49C1-80C7-6DF3B12D7978}"/>
              </a:ext>
            </a:extLst>
          </p:cNvPr>
          <p:cNvSpPr txBox="1"/>
          <p:nvPr/>
        </p:nvSpPr>
        <p:spPr>
          <a:xfrm>
            <a:off x="3131840" y="2151727"/>
            <a:ext cx="3384376" cy="2554545"/>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000" b="1" i="0" u="none" strike="noStrike" kern="1200" cap="none" spc="0" normalizeH="0" baseline="0" noProof="0" dirty="0">
                <a:ln>
                  <a:noFill/>
                </a:ln>
                <a:solidFill>
                  <a:prstClr val="black"/>
                </a:solidFill>
                <a:effectLst/>
                <a:uLnTx/>
                <a:uFillTx/>
                <a:latin typeface="Traditional Arabic"/>
                <a:ea typeface="+mn-ea"/>
                <a:cs typeface="Traditional Arabic"/>
              </a:rPr>
              <a:t>النشاط التطبيقي</a:t>
            </a:r>
            <a:endParaRPr kumimoji="0" lang="en-US" sz="8000" b="1" i="0" u="none" strike="noStrike" kern="1200" cap="none" spc="0" normalizeH="0" baseline="0" noProof="0" dirty="0">
              <a:ln>
                <a:noFill/>
              </a:ln>
              <a:solidFill>
                <a:prstClr val="black"/>
              </a:solidFill>
              <a:effectLst/>
              <a:uLnTx/>
              <a:uFillTx/>
              <a:latin typeface="Traditional Arabic"/>
              <a:ea typeface="+mn-ea"/>
              <a:cs typeface="Traditional Arabic"/>
            </a:endParaRPr>
          </a:p>
        </p:txBody>
      </p:sp>
    </p:spTree>
    <p:extLst>
      <p:ext uri="{BB962C8B-B14F-4D97-AF65-F5344CB8AC3E}">
        <p14:creationId xmlns:p14="http://schemas.microsoft.com/office/powerpoint/2010/main" val="1316898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1"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6">
            <a:extLst>
              <a:ext uri="{FF2B5EF4-FFF2-40B4-BE49-F238E27FC236}">
                <a16:creationId xmlns:a16="http://schemas.microsoft.com/office/drawing/2014/main" id="{E9C002EF-17C3-372A-4689-19CCFBEF6B36}"/>
              </a:ext>
            </a:extLst>
          </p:cNvPr>
          <p:cNvSpPr/>
          <p:nvPr/>
        </p:nvSpPr>
        <p:spPr>
          <a:xfrm>
            <a:off x="2655548" y="406137"/>
            <a:ext cx="5757191" cy="2743200"/>
          </a:xfrm>
          <a:custGeom>
            <a:avLst/>
            <a:gdLst/>
            <a:ahLst/>
            <a:cxnLst/>
            <a:rect l="l" t="t" r="r" b="b"/>
            <a:pathLst>
              <a:path w="6342659" h="4114800">
                <a:moveTo>
                  <a:pt x="0" y="0"/>
                </a:moveTo>
                <a:lnTo>
                  <a:pt x="6342659" y="0"/>
                </a:lnTo>
                <a:lnTo>
                  <a:pt x="6342659"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مربع نص 2">
            <a:extLst>
              <a:ext uri="{FF2B5EF4-FFF2-40B4-BE49-F238E27FC236}">
                <a16:creationId xmlns:a16="http://schemas.microsoft.com/office/drawing/2014/main" id="{B25FD2B0-57C0-FF79-5C12-8A81CF02A03B}"/>
              </a:ext>
            </a:extLst>
          </p:cNvPr>
          <p:cNvSpPr txBox="1"/>
          <p:nvPr/>
        </p:nvSpPr>
        <p:spPr>
          <a:xfrm>
            <a:off x="2783982" y="668564"/>
            <a:ext cx="5279897" cy="1384995"/>
          </a:xfrm>
          <a:prstGeom prst="rect">
            <a:avLst/>
          </a:prstGeom>
          <a:noFill/>
          <a:ln>
            <a:noFill/>
          </a:ln>
        </p:spPr>
        <p:txBody>
          <a:bodyPr wrap="square">
            <a:spAutoFit/>
          </a:bodyPr>
          <a:lstStyle/>
          <a:p>
            <a:pPr algn="ctr"/>
            <a:r>
              <a:rPr lang="ar-EG" sz="2800" b="1" dirty="0">
                <a:solidFill>
                  <a:srgbClr val="070D1E"/>
                </a:solidFill>
              </a:rPr>
              <a:t>بعد تعرفك على مجالات الإدارة، وبالاستفادة من مصادر المعلومات المختلفة هات أمثلة لجهات تمثل كل</a:t>
            </a:r>
            <a:endParaRPr lang="ar-EG" sz="4400" b="1" dirty="0">
              <a:solidFill>
                <a:srgbClr val="070D1E"/>
              </a:solidFill>
            </a:endParaRPr>
          </a:p>
          <a:p>
            <a:pPr algn="ctr"/>
            <a:r>
              <a:rPr lang="ar-EG" sz="2800" b="1" dirty="0">
                <a:solidFill>
                  <a:srgbClr val="070D1E"/>
                </a:solidFill>
              </a:rPr>
              <a:t>مجال من مجالات الإدارة:</a:t>
            </a:r>
            <a:endParaRPr lang="ar-EG" sz="4400" b="1" dirty="0">
              <a:solidFill>
                <a:srgbClr val="070D1E"/>
              </a:solidFill>
            </a:endParaRPr>
          </a:p>
        </p:txBody>
      </p:sp>
      <p:pic>
        <p:nvPicPr>
          <p:cNvPr id="7" name="صورة 6">
            <a:extLst>
              <a:ext uri="{FF2B5EF4-FFF2-40B4-BE49-F238E27FC236}">
                <a16:creationId xmlns:a16="http://schemas.microsoft.com/office/drawing/2014/main" id="{D9DCB82B-FA9C-9208-D8B0-8FC249BA902D}"/>
              </a:ext>
            </a:extLst>
          </p:cNvPr>
          <p:cNvPicPr>
            <a:picLocks noChangeAspect="1"/>
          </p:cNvPicPr>
          <p:nvPr/>
        </p:nvPicPr>
        <p:blipFill>
          <a:blip r:embed="rId4"/>
          <a:stretch>
            <a:fillRect/>
          </a:stretch>
        </p:blipFill>
        <p:spPr>
          <a:xfrm rot="21207730">
            <a:off x="827584" y="2521059"/>
            <a:ext cx="2169625" cy="181588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مربع نص 8">
            <a:extLst>
              <a:ext uri="{FF2B5EF4-FFF2-40B4-BE49-F238E27FC236}">
                <a16:creationId xmlns:a16="http://schemas.microsoft.com/office/drawing/2014/main" id="{D8E3745D-0D46-EBFE-8FBD-9AED4AFEDC7D}"/>
              </a:ext>
            </a:extLst>
          </p:cNvPr>
          <p:cNvSpPr txBox="1"/>
          <p:nvPr/>
        </p:nvSpPr>
        <p:spPr>
          <a:xfrm>
            <a:off x="2483768" y="3389484"/>
            <a:ext cx="5580112" cy="2811026"/>
          </a:xfrm>
          <a:prstGeom prst="rect">
            <a:avLst/>
          </a:prstGeom>
          <a:noFill/>
        </p:spPr>
        <p:txBody>
          <a:bodyPr wrap="square">
            <a:spAutoFit/>
          </a:bodyPr>
          <a:lstStyle/>
          <a:p>
            <a:pPr algn="r" rtl="1">
              <a:spcBef>
                <a:spcPts val="0"/>
              </a:spcBef>
              <a:spcAft>
                <a:spcPts val="500"/>
              </a:spcAft>
            </a:pPr>
            <a:r>
              <a:rPr lang="ar-EG" sz="3200" b="1" i="0" u="none" strike="noStrike" dirty="0">
                <a:effectLst/>
                <a:latin typeface="Times New Roman" panose="02020603050405020304" pitchFamily="18" charset="0"/>
              </a:rPr>
              <a:t>الإدارة العامة ...............</a:t>
            </a:r>
            <a:endParaRPr lang="ar-EG" sz="3200" b="1" dirty="0">
              <a:effectLst/>
            </a:endParaRPr>
          </a:p>
          <a:p>
            <a:pPr algn="r" rtl="1">
              <a:spcBef>
                <a:spcPts val="0"/>
              </a:spcBef>
              <a:spcAft>
                <a:spcPts val="500"/>
              </a:spcAft>
            </a:pPr>
            <a:r>
              <a:rPr lang="ar-EG" sz="3200" b="1" i="0" u="none" strike="noStrike" dirty="0">
                <a:effectLst/>
                <a:latin typeface="Times New Roman" panose="02020603050405020304" pitchFamily="18" charset="0"/>
              </a:rPr>
              <a:t>إدارة الأعمال ...............</a:t>
            </a:r>
            <a:endParaRPr lang="ar-EG" sz="3200" b="1" dirty="0">
              <a:effectLst/>
            </a:endParaRPr>
          </a:p>
          <a:p>
            <a:pPr algn="r" rtl="1">
              <a:spcBef>
                <a:spcPts val="0"/>
              </a:spcBef>
              <a:spcAft>
                <a:spcPts val="500"/>
              </a:spcAft>
            </a:pPr>
            <a:r>
              <a:rPr lang="ar-EG" sz="3200" b="1" i="0" u="none" strike="noStrike" dirty="0">
                <a:effectLst/>
                <a:latin typeface="Times New Roman" panose="02020603050405020304" pitchFamily="18" charset="0"/>
              </a:rPr>
              <a:t>إدارة الهيئات المتخصصة:...............</a:t>
            </a:r>
            <a:endParaRPr lang="ar-EG" sz="3200" b="1" dirty="0">
              <a:effectLst/>
            </a:endParaRPr>
          </a:p>
          <a:p>
            <a:pPr algn="r" rtl="1">
              <a:spcBef>
                <a:spcPts val="0"/>
              </a:spcBef>
              <a:spcAft>
                <a:spcPts val="500"/>
              </a:spcAft>
            </a:pPr>
            <a:r>
              <a:rPr lang="ar-EG" sz="3200" b="1" i="0" u="none" strike="noStrike" dirty="0">
                <a:effectLst/>
                <a:latin typeface="Arial" panose="020B0604020202020204" pitchFamily="34" charset="0"/>
              </a:rPr>
              <a:t>إدارة المؤسسات العامة..................</a:t>
            </a:r>
            <a:endParaRPr lang="ar-EG" sz="3200" b="1" dirty="0">
              <a:effectLst/>
            </a:endParaRPr>
          </a:p>
          <a:p>
            <a:pPr algn="r" rtl="1">
              <a:spcBef>
                <a:spcPts val="0"/>
              </a:spcBef>
              <a:spcAft>
                <a:spcPts val="500"/>
              </a:spcAft>
            </a:pPr>
            <a:r>
              <a:rPr lang="ar-EG" sz="3200" b="1" i="0" u="none" strike="noStrike" dirty="0">
                <a:effectLst/>
                <a:latin typeface="Arial" panose="020B0604020202020204" pitchFamily="34" charset="0"/>
              </a:rPr>
              <a:t>الإدارة الإقليمية والدولية .................</a:t>
            </a:r>
            <a:endParaRPr lang="ar-EG" sz="3200" b="1" dirty="0">
              <a:effectLst/>
            </a:endParaRPr>
          </a:p>
        </p:txBody>
      </p:sp>
      <p:sp>
        <p:nvSpPr>
          <p:cNvPr id="2" name="مربع نص 1">
            <a:extLst>
              <a:ext uri="{FF2B5EF4-FFF2-40B4-BE49-F238E27FC236}">
                <a16:creationId xmlns:a16="http://schemas.microsoft.com/office/drawing/2014/main" id="{C86317D5-C20E-800A-10BF-09CCD0A039ED}"/>
              </a:ext>
            </a:extLst>
          </p:cNvPr>
          <p:cNvSpPr txBox="1"/>
          <p:nvPr/>
        </p:nvSpPr>
        <p:spPr>
          <a:xfrm>
            <a:off x="3779912" y="3278591"/>
            <a:ext cx="2232248" cy="584775"/>
          </a:xfrm>
          <a:prstGeom prst="rect">
            <a:avLst/>
          </a:prstGeom>
          <a:noFill/>
        </p:spPr>
        <p:txBody>
          <a:bodyPr wrap="square" rtlCol="1">
            <a:spAutoFit/>
          </a:bodyPr>
          <a:lstStyle/>
          <a:p>
            <a:r>
              <a:rPr lang="ar-EG" sz="3200" b="1" dirty="0">
                <a:solidFill>
                  <a:srgbClr val="FF0000"/>
                </a:solidFill>
              </a:rPr>
              <a:t>الإدارة التنفيذية</a:t>
            </a:r>
          </a:p>
        </p:txBody>
      </p:sp>
      <p:sp>
        <p:nvSpPr>
          <p:cNvPr id="4" name="مربع نص 3">
            <a:extLst>
              <a:ext uri="{FF2B5EF4-FFF2-40B4-BE49-F238E27FC236}">
                <a16:creationId xmlns:a16="http://schemas.microsoft.com/office/drawing/2014/main" id="{6E58AF35-6A00-E0EF-E58D-1E6EC7DF4E79}"/>
              </a:ext>
            </a:extLst>
          </p:cNvPr>
          <p:cNvSpPr txBox="1"/>
          <p:nvPr/>
        </p:nvSpPr>
        <p:spPr>
          <a:xfrm>
            <a:off x="3818222" y="3974259"/>
            <a:ext cx="2232248" cy="584775"/>
          </a:xfrm>
          <a:prstGeom prst="rect">
            <a:avLst/>
          </a:prstGeom>
          <a:noFill/>
        </p:spPr>
        <p:txBody>
          <a:bodyPr wrap="square" rtlCol="1">
            <a:spAutoFit/>
          </a:bodyPr>
          <a:lstStyle/>
          <a:p>
            <a:r>
              <a:rPr lang="ar-EG" sz="3200" b="1" dirty="0">
                <a:solidFill>
                  <a:srgbClr val="FF0000"/>
                </a:solidFill>
              </a:rPr>
              <a:t>إدارة التسويق</a:t>
            </a:r>
          </a:p>
        </p:txBody>
      </p:sp>
      <p:sp>
        <p:nvSpPr>
          <p:cNvPr id="5" name="مربع نص 4">
            <a:extLst>
              <a:ext uri="{FF2B5EF4-FFF2-40B4-BE49-F238E27FC236}">
                <a16:creationId xmlns:a16="http://schemas.microsoft.com/office/drawing/2014/main" id="{E38C1589-C4B2-8B67-4AB5-6F96845EA4F0}"/>
              </a:ext>
            </a:extLst>
          </p:cNvPr>
          <p:cNvSpPr txBox="1"/>
          <p:nvPr/>
        </p:nvSpPr>
        <p:spPr>
          <a:xfrm>
            <a:off x="-108520" y="4454553"/>
            <a:ext cx="4680520" cy="584775"/>
          </a:xfrm>
          <a:prstGeom prst="rect">
            <a:avLst/>
          </a:prstGeom>
          <a:noFill/>
        </p:spPr>
        <p:txBody>
          <a:bodyPr wrap="square" rtlCol="1">
            <a:spAutoFit/>
          </a:bodyPr>
          <a:lstStyle/>
          <a:p>
            <a:r>
              <a:rPr lang="ar-EG" sz="3200" b="1" dirty="0">
                <a:solidFill>
                  <a:srgbClr val="FF0000"/>
                </a:solidFill>
              </a:rPr>
              <a:t>الهيئة الصحية</a:t>
            </a:r>
          </a:p>
        </p:txBody>
      </p:sp>
      <p:sp>
        <p:nvSpPr>
          <p:cNvPr id="6" name="مربع نص 5">
            <a:extLst>
              <a:ext uri="{FF2B5EF4-FFF2-40B4-BE49-F238E27FC236}">
                <a16:creationId xmlns:a16="http://schemas.microsoft.com/office/drawing/2014/main" id="{338E4C04-BF24-F14B-2DF9-A85C96997A81}"/>
              </a:ext>
            </a:extLst>
          </p:cNvPr>
          <p:cNvSpPr txBox="1"/>
          <p:nvPr/>
        </p:nvSpPr>
        <p:spPr>
          <a:xfrm>
            <a:off x="74873" y="5087384"/>
            <a:ext cx="4680520" cy="584775"/>
          </a:xfrm>
          <a:prstGeom prst="rect">
            <a:avLst/>
          </a:prstGeom>
          <a:noFill/>
        </p:spPr>
        <p:txBody>
          <a:bodyPr wrap="square" rtlCol="1">
            <a:spAutoFit/>
          </a:bodyPr>
          <a:lstStyle/>
          <a:p>
            <a:r>
              <a:rPr lang="ar-EG" sz="3200" b="1" dirty="0">
                <a:solidFill>
                  <a:srgbClr val="FF0000"/>
                </a:solidFill>
              </a:rPr>
              <a:t>وزارات الحكومات</a:t>
            </a:r>
          </a:p>
        </p:txBody>
      </p:sp>
      <p:sp>
        <p:nvSpPr>
          <p:cNvPr id="8" name="مربع نص 7">
            <a:extLst>
              <a:ext uri="{FF2B5EF4-FFF2-40B4-BE49-F238E27FC236}">
                <a16:creationId xmlns:a16="http://schemas.microsoft.com/office/drawing/2014/main" id="{296B7668-D9D7-5ABD-CA31-F00A913BB8BD}"/>
              </a:ext>
            </a:extLst>
          </p:cNvPr>
          <p:cNvSpPr txBox="1"/>
          <p:nvPr/>
        </p:nvSpPr>
        <p:spPr>
          <a:xfrm>
            <a:off x="215516" y="5587523"/>
            <a:ext cx="4680520" cy="584775"/>
          </a:xfrm>
          <a:prstGeom prst="rect">
            <a:avLst/>
          </a:prstGeom>
          <a:noFill/>
        </p:spPr>
        <p:txBody>
          <a:bodyPr wrap="square" rtlCol="1">
            <a:spAutoFit/>
          </a:bodyPr>
          <a:lstStyle/>
          <a:p>
            <a:r>
              <a:rPr lang="ar-EG" sz="3200" b="1" dirty="0">
                <a:solidFill>
                  <a:srgbClr val="FF0000"/>
                </a:solidFill>
              </a:rPr>
              <a:t>الهيئات الاقليمية</a:t>
            </a:r>
          </a:p>
        </p:txBody>
      </p:sp>
    </p:spTree>
    <p:extLst>
      <p:ext uri="{BB962C8B-B14F-4D97-AF65-F5344CB8AC3E}">
        <p14:creationId xmlns:p14="http://schemas.microsoft.com/office/powerpoint/2010/main" val="1066628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1"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par>
                                <p:cTn id="8" presetID="14" presetClass="entr" presetSubtype="1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randombar(horizontal)">
                                      <p:cBhvr>
                                        <p:cTn id="10" dur="500"/>
                                        <p:tgtEl>
                                          <p:spTgt spid="7"/>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randombar(horizontal)">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barn(inVertical)">
                                      <p:cBhvr>
                                        <p:cTn id="18" dur="500"/>
                                        <p:tgtEl>
                                          <p:spTgt spid="2"/>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barn(inVertical)">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barn(inVertical)">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barn(inVertical)">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barn(inVertical)">
                                      <p:cBhvr>
                                        <p:cTn id="3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p:bldP spid="9" grpId="0"/>
      <p:bldP spid="2" grpId="0"/>
      <p:bldP spid="4" grpId="0"/>
      <p:bldP spid="5" grpId="0"/>
      <p:bldP spid="6"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D2E9EE9-B8FC-54F2-C15F-60A71A2938A3}"/>
            </a:ext>
          </a:extLst>
        </p:cNvPr>
        <p:cNvGrpSpPr/>
        <p:nvPr/>
      </p:nvGrpSpPr>
      <p:grpSpPr>
        <a:xfrm>
          <a:off x="0" y="0"/>
          <a:ext cx="0" cy="0"/>
          <a:chOff x="0" y="0"/>
          <a:chExt cx="0" cy="0"/>
        </a:xfrm>
      </p:grpSpPr>
      <p:sp>
        <p:nvSpPr>
          <p:cNvPr id="2" name="Freeform 20">
            <a:extLst>
              <a:ext uri="{FF2B5EF4-FFF2-40B4-BE49-F238E27FC236}">
                <a16:creationId xmlns:a16="http://schemas.microsoft.com/office/drawing/2014/main" id="{F163C657-5C40-0DF6-EA94-66F90296895B}"/>
              </a:ext>
            </a:extLst>
          </p:cNvPr>
          <p:cNvSpPr/>
          <p:nvPr/>
        </p:nvSpPr>
        <p:spPr>
          <a:xfrm>
            <a:off x="1475656" y="994193"/>
            <a:ext cx="5660402" cy="4869613"/>
          </a:xfrm>
          <a:custGeom>
            <a:avLst/>
            <a:gdLst/>
            <a:ahLst/>
            <a:cxnLst/>
            <a:rect l="l" t="t" r="r" b="b"/>
            <a:pathLst>
              <a:path w="736644" h="736644">
                <a:moveTo>
                  <a:pt x="0" y="0"/>
                </a:moveTo>
                <a:lnTo>
                  <a:pt x="736644" y="0"/>
                </a:lnTo>
                <a:lnTo>
                  <a:pt x="736644" y="736644"/>
                </a:lnTo>
                <a:lnTo>
                  <a:pt x="0" y="73664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مربع نص 3">
            <a:extLst>
              <a:ext uri="{FF2B5EF4-FFF2-40B4-BE49-F238E27FC236}">
                <a16:creationId xmlns:a16="http://schemas.microsoft.com/office/drawing/2014/main" id="{BB29CA9A-5C0D-C881-90C7-2C419AE8A8F5}"/>
              </a:ext>
            </a:extLst>
          </p:cNvPr>
          <p:cNvSpPr txBox="1"/>
          <p:nvPr/>
        </p:nvSpPr>
        <p:spPr>
          <a:xfrm>
            <a:off x="2793689" y="2644169"/>
            <a:ext cx="3024336" cy="1569660"/>
          </a:xfrm>
          <a:prstGeom prst="rect">
            <a:avLst/>
          </a:prstGeom>
          <a:noFill/>
        </p:spPr>
        <p:txBody>
          <a:bodyPr wrap="square">
            <a:spAutoFit/>
          </a:bodyPr>
          <a:lstStyle/>
          <a:p>
            <a:r>
              <a:rPr lang="ar-EG" sz="3200" b="1" dirty="0">
                <a:solidFill>
                  <a:srgbClr val="C00000"/>
                </a:solidFill>
              </a:rPr>
              <a:t>الهدف الثاني: </a:t>
            </a:r>
            <a:r>
              <a:rPr lang="ar-EG" sz="3200" b="1" dirty="0"/>
              <a:t>أن يكون الطلبة قادرين على المقارنة بين مجالات الإدارة.</a:t>
            </a:r>
            <a:r>
              <a:rPr lang="ar-EG" sz="3200" b="1" dirty="0">
                <a:solidFill>
                  <a:srgbClr val="C00000"/>
                </a:solidFill>
              </a:rPr>
              <a:t>.</a:t>
            </a:r>
            <a:endParaRPr lang="ar-EG" sz="3200" dirty="0">
              <a:solidFill>
                <a:srgbClr val="C00000"/>
              </a:solidFill>
            </a:endParaRPr>
          </a:p>
        </p:txBody>
      </p:sp>
    </p:spTree>
    <p:extLst>
      <p:ext uri="{BB962C8B-B14F-4D97-AF65-F5344CB8AC3E}">
        <p14:creationId xmlns:p14="http://schemas.microsoft.com/office/powerpoint/2010/main" val="2629960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1"/>
          <p:cNvGrpSpPr/>
          <p:nvPr/>
        </p:nvGrpSpPr>
        <p:grpSpPr>
          <a:xfrm rot="-9623016">
            <a:off x="-1932156" y="-380621"/>
            <a:ext cx="6146126" cy="7104891"/>
            <a:chOff x="0" y="0"/>
            <a:chExt cx="615228" cy="711200"/>
          </a:xfrm>
        </p:grpSpPr>
        <p:sp>
          <p:nvSpPr>
            <p:cNvPr id="22" name="Freeform 22"/>
            <p:cNvSpPr/>
            <p:nvPr/>
          </p:nvSpPr>
          <p:spPr>
            <a:xfrm>
              <a:off x="0" y="0"/>
              <a:ext cx="615228" cy="711200"/>
            </a:xfrm>
            <a:custGeom>
              <a:avLst/>
              <a:gdLst/>
              <a:ahLst/>
              <a:cxnLst/>
              <a:rect l="l" t="t" r="r" b="b"/>
              <a:pathLst>
                <a:path w="615228" h="711200">
                  <a:moveTo>
                    <a:pt x="307614" y="0"/>
                  </a:moveTo>
                  <a:lnTo>
                    <a:pt x="615228" y="711200"/>
                  </a:lnTo>
                  <a:lnTo>
                    <a:pt x="0" y="711200"/>
                  </a:lnTo>
                  <a:lnTo>
                    <a:pt x="307614" y="0"/>
                  </a:lnTo>
                  <a:close/>
                </a:path>
              </a:pathLst>
            </a:custGeom>
            <a:gradFill rotWithShape="1">
              <a:gsLst>
                <a:gs pos="0">
                  <a:srgbClr val="931CBD">
                    <a:alpha val="7000"/>
                  </a:srgbClr>
                </a:gs>
                <a:gs pos="100000">
                  <a:srgbClr val="FF5DC4">
                    <a:alpha val="7000"/>
                  </a:srgbClr>
                </a:gs>
              </a:gsLst>
              <a:lin ang="0"/>
            </a:gradFill>
          </p:spPr>
        </p:sp>
        <p:sp>
          <p:nvSpPr>
            <p:cNvPr id="23" name="TextBox 23"/>
            <p:cNvSpPr txBox="1"/>
            <p:nvPr/>
          </p:nvSpPr>
          <p:spPr>
            <a:xfrm>
              <a:off x="96129" y="273050"/>
              <a:ext cx="422969" cy="387350"/>
            </a:xfrm>
            <a:prstGeom prst="rect">
              <a:avLst/>
            </a:prstGeom>
          </p:spPr>
          <p:txBody>
            <a:bodyPr lIns="25400" tIns="25400" rIns="25400" bIns="25400" rtlCol="0" anchor="ctr"/>
            <a:lstStyle/>
            <a:p>
              <a:pPr marL="0" marR="0" lvl="0" indent="0" algn="ctr" defTabSz="457200" rtl="0" eaLnBrk="1" fontAlgn="auto" latinLnBrk="0" hangingPunct="1">
                <a:lnSpc>
                  <a:spcPts val="147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4" name="Group 24"/>
          <p:cNvGrpSpPr/>
          <p:nvPr/>
        </p:nvGrpSpPr>
        <p:grpSpPr>
          <a:xfrm rot="-10800000">
            <a:off x="5473203" y="3109291"/>
            <a:ext cx="2270760" cy="1793656"/>
            <a:chOff x="0" y="0"/>
            <a:chExt cx="767433" cy="697530"/>
          </a:xfrm>
        </p:grpSpPr>
        <p:sp>
          <p:nvSpPr>
            <p:cNvPr id="25" name="Freeform 25"/>
            <p:cNvSpPr/>
            <p:nvPr/>
          </p:nvSpPr>
          <p:spPr>
            <a:xfrm>
              <a:off x="0" y="0"/>
              <a:ext cx="767433" cy="697530"/>
            </a:xfrm>
            <a:custGeom>
              <a:avLst/>
              <a:gdLst/>
              <a:ahLst/>
              <a:cxnLst/>
              <a:rect l="l" t="t" r="r" b="b"/>
              <a:pathLst>
                <a:path w="767433" h="697530">
                  <a:moveTo>
                    <a:pt x="0" y="0"/>
                  </a:moveTo>
                  <a:lnTo>
                    <a:pt x="767433" y="0"/>
                  </a:lnTo>
                  <a:lnTo>
                    <a:pt x="767433" y="697530"/>
                  </a:lnTo>
                  <a:lnTo>
                    <a:pt x="0" y="697530"/>
                  </a:lnTo>
                  <a:close/>
                </a:path>
              </a:pathLst>
            </a:custGeom>
            <a:gradFill rotWithShape="1">
              <a:gsLst>
                <a:gs pos="0">
                  <a:srgbClr val="931CBD">
                    <a:alpha val="70000"/>
                  </a:srgbClr>
                </a:gs>
                <a:gs pos="100000">
                  <a:srgbClr val="FF5DC4">
                    <a:alpha val="70000"/>
                  </a:srgbClr>
                </a:gs>
              </a:gsLst>
              <a:lin ang="0"/>
            </a:gradFill>
          </p:spPr>
        </p:sp>
        <p:sp>
          <p:nvSpPr>
            <p:cNvPr id="26" name="TextBox 26"/>
            <p:cNvSpPr txBox="1"/>
            <p:nvPr/>
          </p:nvSpPr>
          <p:spPr>
            <a:xfrm>
              <a:off x="0" y="-47625"/>
              <a:ext cx="767433" cy="745155"/>
            </a:xfrm>
            <a:prstGeom prst="rect">
              <a:avLst/>
            </a:prstGeom>
          </p:spPr>
          <p:txBody>
            <a:bodyPr lIns="25400" tIns="25400" rIns="25400" bIns="25400" rtlCol="0" anchor="ctr"/>
            <a:lstStyle/>
            <a:p>
              <a:pPr marL="0" marR="0" lvl="0" indent="0" algn="ctr" defTabSz="457200" rtl="0" eaLnBrk="1" fontAlgn="auto" latinLnBrk="0" hangingPunct="1">
                <a:lnSpc>
                  <a:spcPts val="112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7" name="Group 27"/>
          <p:cNvGrpSpPr/>
          <p:nvPr/>
        </p:nvGrpSpPr>
        <p:grpSpPr>
          <a:xfrm rot="-10800000">
            <a:off x="1438511" y="3109291"/>
            <a:ext cx="6266975" cy="1793656"/>
            <a:chOff x="0" y="0"/>
            <a:chExt cx="2118007" cy="697530"/>
          </a:xfrm>
        </p:grpSpPr>
        <p:sp>
          <p:nvSpPr>
            <p:cNvPr id="28" name="Freeform 28"/>
            <p:cNvSpPr/>
            <p:nvPr/>
          </p:nvSpPr>
          <p:spPr>
            <a:xfrm>
              <a:off x="0" y="0"/>
              <a:ext cx="2118007" cy="697530"/>
            </a:xfrm>
            <a:custGeom>
              <a:avLst/>
              <a:gdLst/>
              <a:ahLst/>
              <a:cxnLst/>
              <a:rect l="l" t="t" r="r" b="b"/>
              <a:pathLst>
                <a:path w="2118007" h="697530">
                  <a:moveTo>
                    <a:pt x="0" y="0"/>
                  </a:moveTo>
                  <a:lnTo>
                    <a:pt x="2118007" y="0"/>
                  </a:lnTo>
                  <a:lnTo>
                    <a:pt x="2118007" y="697530"/>
                  </a:lnTo>
                  <a:lnTo>
                    <a:pt x="0" y="697530"/>
                  </a:lnTo>
                  <a:close/>
                </a:path>
              </a:pathLst>
            </a:custGeom>
            <a:gradFill rotWithShape="1">
              <a:gsLst>
                <a:gs pos="0">
                  <a:srgbClr val="931CBD">
                    <a:alpha val="15000"/>
                  </a:srgbClr>
                </a:gs>
                <a:gs pos="100000">
                  <a:srgbClr val="FF5DC4">
                    <a:alpha val="15000"/>
                  </a:srgbClr>
                </a:gs>
              </a:gsLst>
              <a:path path="circle">
                <a:fillToRect r="100000" b="100000"/>
              </a:path>
              <a:tileRect l="-100000" t="-100000"/>
            </a:gradFill>
            <a:ln w="66675" cap="sq">
              <a:solidFill>
                <a:srgbClr val="FF8CED">
                  <a:alpha val="14902"/>
                </a:srgbClr>
              </a:solidFill>
              <a:prstDash val="solid"/>
              <a:miter/>
            </a:ln>
          </p:spPr>
        </p:sp>
        <p:sp>
          <p:nvSpPr>
            <p:cNvPr id="29" name="TextBox 29"/>
            <p:cNvSpPr txBox="1"/>
            <p:nvPr/>
          </p:nvSpPr>
          <p:spPr>
            <a:xfrm>
              <a:off x="0" y="-47625"/>
              <a:ext cx="2118007" cy="745155"/>
            </a:xfrm>
            <a:prstGeom prst="rect">
              <a:avLst/>
            </a:prstGeom>
          </p:spPr>
          <p:txBody>
            <a:bodyPr lIns="25400" tIns="25400" rIns="25400" bIns="25400" rtlCol="0" anchor="ctr"/>
            <a:lstStyle/>
            <a:p>
              <a:pPr marL="0" marR="0" lvl="0" indent="0" algn="ctr" defTabSz="457200" rtl="0" eaLnBrk="1" fontAlgn="auto" latinLnBrk="0" hangingPunct="1">
                <a:lnSpc>
                  <a:spcPts val="112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0" name="Group 30"/>
          <p:cNvGrpSpPr/>
          <p:nvPr/>
        </p:nvGrpSpPr>
        <p:grpSpPr>
          <a:xfrm>
            <a:off x="4912046" y="3109291"/>
            <a:ext cx="2361474" cy="1793656"/>
            <a:chOff x="0" y="0"/>
            <a:chExt cx="407264" cy="355948"/>
          </a:xfrm>
        </p:grpSpPr>
        <p:sp>
          <p:nvSpPr>
            <p:cNvPr id="31" name="Freeform 31"/>
            <p:cNvSpPr/>
            <p:nvPr/>
          </p:nvSpPr>
          <p:spPr>
            <a:xfrm>
              <a:off x="0" y="0"/>
              <a:ext cx="407264" cy="355948"/>
            </a:xfrm>
            <a:custGeom>
              <a:avLst/>
              <a:gdLst/>
              <a:ahLst/>
              <a:cxnLst/>
              <a:rect l="l" t="t" r="r" b="b"/>
              <a:pathLst>
                <a:path w="407264" h="355948">
                  <a:moveTo>
                    <a:pt x="203200" y="0"/>
                  </a:moveTo>
                  <a:lnTo>
                    <a:pt x="407264" y="0"/>
                  </a:lnTo>
                  <a:lnTo>
                    <a:pt x="204064" y="355948"/>
                  </a:lnTo>
                  <a:lnTo>
                    <a:pt x="0" y="355948"/>
                  </a:lnTo>
                  <a:lnTo>
                    <a:pt x="203200" y="0"/>
                  </a:lnTo>
                  <a:close/>
                </a:path>
              </a:pathLst>
            </a:custGeom>
            <a:gradFill rotWithShape="1">
              <a:gsLst>
                <a:gs pos="0">
                  <a:srgbClr val="931CBD">
                    <a:alpha val="100000"/>
                  </a:srgbClr>
                </a:gs>
                <a:gs pos="100000">
                  <a:srgbClr val="FF5DC4">
                    <a:alpha val="100000"/>
                  </a:srgbClr>
                </a:gs>
              </a:gsLst>
              <a:path path="circle">
                <a:fillToRect r="100000" b="100000"/>
              </a:path>
              <a:tileRect l="-100000" t="-100000"/>
            </a:gradFill>
          </p:spPr>
        </p:sp>
        <p:sp>
          <p:nvSpPr>
            <p:cNvPr id="32" name="TextBox 32"/>
            <p:cNvSpPr txBox="1"/>
            <p:nvPr/>
          </p:nvSpPr>
          <p:spPr>
            <a:xfrm>
              <a:off x="101600" y="-47625"/>
              <a:ext cx="204064" cy="403573"/>
            </a:xfrm>
            <a:prstGeom prst="rect">
              <a:avLst/>
            </a:prstGeom>
          </p:spPr>
          <p:txBody>
            <a:bodyPr lIns="30969" tIns="30969" rIns="30969" bIns="30969" rtlCol="0" anchor="ctr"/>
            <a:lstStyle/>
            <a:p>
              <a:pPr marL="0" marR="0" lvl="0" indent="0" algn="ctr" defTabSz="457200" rtl="0" eaLnBrk="1" fontAlgn="auto" latinLnBrk="0" hangingPunct="1">
                <a:lnSpc>
                  <a:spcPts val="112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3" name="Group 33"/>
          <p:cNvGrpSpPr/>
          <p:nvPr/>
        </p:nvGrpSpPr>
        <p:grpSpPr>
          <a:xfrm rot="-10800000">
            <a:off x="5475078" y="3111444"/>
            <a:ext cx="1176794" cy="894859"/>
            <a:chOff x="0" y="0"/>
            <a:chExt cx="812800" cy="711200"/>
          </a:xfrm>
        </p:grpSpPr>
        <p:sp>
          <p:nvSpPr>
            <p:cNvPr id="34" name="Freeform 34"/>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gradFill rotWithShape="1">
              <a:gsLst>
                <a:gs pos="0">
                  <a:srgbClr val="931CBD">
                    <a:alpha val="100000"/>
                  </a:srgbClr>
                </a:gs>
                <a:gs pos="100000">
                  <a:srgbClr val="FF5DC4">
                    <a:alpha val="100000"/>
                  </a:srgbClr>
                </a:gs>
              </a:gsLst>
              <a:lin ang="0"/>
            </a:gradFill>
          </p:spPr>
        </p:sp>
        <p:sp>
          <p:nvSpPr>
            <p:cNvPr id="35" name="TextBox 35"/>
            <p:cNvSpPr txBox="1"/>
            <p:nvPr/>
          </p:nvSpPr>
          <p:spPr>
            <a:xfrm>
              <a:off x="127000" y="282575"/>
              <a:ext cx="558800" cy="377825"/>
            </a:xfrm>
            <a:prstGeom prst="rect">
              <a:avLst/>
            </a:prstGeom>
          </p:spPr>
          <p:txBody>
            <a:bodyPr lIns="30969" tIns="30969" rIns="30969" bIns="30969" rtlCol="0" anchor="ctr"/>
            <a:lstStyle/>
            <a:p>
              <a:pPr marL="0" marR="0" lvl="0" indent="0" algn="ctr" defTabSz="457200" rtl="0" eaLnBrk="1" fontAlgn="auto" latinLnBrk="0" hangingPunct="1">
                <a:lnSpc>
                  <a:spcPts val="112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6" name="Group 36"/>
          <p:cNvGrpSpPr/>
          <p:nvPr/>
        </p:nvGrpSpPr>
        <p:grpSpPr>
          <a:xfrm rot="-10800000">
            <a:off x="4372229" y="3109290"/>
            <a:ext cx="1176794" cy="894859"/>
            <a:chOff x="0" y="0"/>
            <a:chExt cx="812800" cy="711200"/>
          </a:xfrm>
        </p:grpSpPr>
        <p:sp>
          <p:nvSpPr>
            <p:cNvPr id="37" name="Freeform 37"/>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gradFill rotWithShape="1">
              <a:gsLst>
                <a:gs pos="0">
                  <a:srgbClr val="931CBD">
                    <a:alpha val="100000"/>
                  </a:srgbClr>
                </a:gs>
                <a:gs pos="100000">
                  <a:srgbClr val="FF5DC4">
                    <a:alpha val="100000"/>
                  </a:srgbClr>
                </a:gs>
              </a:gsLst>
              <a:lin ang="0"/>
            </a:gradFill>
          </p:spPr>
        </p:sp>
        <p:sp>
          <p:nvSpPr>
            <p:cNvPr id="38" name="TextBox 38"/>
            <p:cNvSpPr txBox="1"/>
            <p:nvPr/>
          </p:nvSpPr>
          <p:spPr>
            <a:xfrm>
              <a:off x="127000" y="282575"/>
              <a:ext cx="558800" cy="377825"/>
            </a:xfrm>
            <a:prstGeom prst="rect">
              <a:avLst/>
            </a:prstGeom>
          </p:spPr>
          <p:txBody>
            <a:bodyPr lIns="30969" tIns="30969" rIns="30969" bIns="30969" rtlCol="0" anchor="ctr"/>
            <a:lstStyle/>
            <a:p>
              <a:pPr marL="0" marR="0" lvl="0" indent="0" algn="ctr" defTabSz="457200" rtl="0" eaLnBrk="1" fontAlgn="auto" latinLnBrk="0" hangingPunct="1">
                <a:lnSpc>
                  <a:spcPts val="112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69" name="Group 69"/>
          <p:cNvGrpSpPr/>
          <p:nvPr/>
        </p:nvGrpSpPr>
        <p:grpSpPr>
          <a:xfrm>
            <a:off x="5572350" y="346438"/>
            <a:ext cx="3674767" cy="692589"/>
            <a:chOff x="0" y="0"/>
            <a:chExt cx="2156295" cy="406400"/>
          </a:xfrm>
        </p:grpSpPr>
        <p:sp>
          <p:nvSpPr>
            <p:cNvPr id="70" name="Freeform 70"/>
            <p:cNvSpPr/>
            <p:nvPr/>
          </p:nvSpPr>
          <p:spPr>
            <a:xfrm>
              <a:off x="0" y="0"/>
              <a:ext cx="2156295" cy="406400"/>
            </a:xfrm>
            <a:custGeom>
              <a:avLst/>
              <a:gdLst/>
              <a:ahLst/>
              <a:cxnLst/>
              <a:rect l="l" t="t" r="r" b="b"/>
              <a:pathLst>
                <a:path w="2156295" h="406400">
                  <a:moveTo>
                    <a:pt x="1953095" y="0"/>
                  </a:moveTo>
                  <a:cubicBezTo>
                    <a:pt x="2065319" y="0"/>
                    <a:pt x="2156295" y="90976"/>
                    <a:pt x="2156295" y="203200"/>
                  </a:cubicBezTo>
                  <a:cubicBezTo>
                    <a:pt x="2156295" y="315424"/>
                    <a:pt x="2065319" y="406400"/>
                    <a:pt x="1953095" y="406400"/>
                  </a:cubicBezTo>
                  <a:lnTo>
                    <a:pt x="203200" y="406400"/>
                  </a:lnTo>
                  <a:cubicBezTo>
                    <a:pt x="90976" y="406400"/>
                    <a:pt x="0" y="315424"/>
                    <a:pt x="0" y="203200"/>
                  </a:cubicBezTo>
                  <a:cubicBezTo>
                    <a:pt x="0" y="90976"/>
                    <a:pt x="90976" y="0"/>
                    <a:pt x="203200" y="0"/>
                  </a:cubicBezTo>
                  <a:close/>
                </a:path>
              </a:pathLst>
            </a:custGeom>
            <a:gradFill rotWithShape="1">
              <a:gsLst>
                <a:gs pos="0">
                  <a:srgbClr val="931CBD">
                    <a:alpha val="100000"/>
                  </a:srgbClr>
                </a:gs>
                <a:gs pos="100000">
                  <a:srgbClr val="FF5DC4">
                    <a:alpha val="100000"/>
                  </a:srgbClr>
                </a:gs>
              </a:gsLst>
              <a:lin ang="0"/>
            </a:gradFill>
          </p:spPr>
        </p:sp>
        <p:sp>
          <p:nvSpPr>
            <p:cNvPr id="71" name="TextBox 71"/>
            <p:cNvSpPr txBox="1"/>
            <p:nvPr/>
          </p:nvSpPr>
          <p:spPr>
            <a:xfrm>
              <a:off x="0" y="-57150"/>
              <a:ext cx="2156295" cy="463550"/>
            </a:xfrm>
            <a:prstGeom prst="rect">
              <a:avLst/>
            </a:prstGeom>
          </p:spPr>
          <p:txBody>
            <a:bodyPr lIns="25400" tIns="25400" rIns="25400" bIns="25400" rtlCol="0" anchor="ctr"/>
            <a:lstStyle/>
            <a:p>
              <a:pPr marL="0" marR="0" lvl="0" indent="0" algn="ctr" defTabSz="457200" rtl="0" eaLnBrk="1" fontAlgn="auto" latinLnBrk="0" hangingPunct="1">
                <a:lnSpc>
                  <a:spcPts val="147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72" name="Freeform 72"/>
          <p:cNvSpPr/>
          <p:nvPr/>
        </p:nvSpPr>
        <p:spPr>
          <a:xfrm>
            <a:off x="514350" y="1371600"/>
            <a:ext cx="335062" cy="236076"/>
          </a:xfrm>
          <a:custGeom>
            <a:avLst/>
            <a:gdLst/>
            <a:ahLst/>
            <a:cxnLst/>
            <a:rect l="l" t="t" r="r" b="b"/>
            <a:pathLst>
              <a:path w="670124" h="472151">
                <a:moveTo>
                  <a:pt x="0" y="0"/>
                </a:moveTo>
                <a:lnTo>
                  <a:pt x="670124" y="0"/>
                </a:lnTo>
                <a:lnTo>
                  <a:pt x="670124" y="472151"/>
                </a:lnTo>
                <a:lnTo>
                  <a:pt x="0" y="47215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3" name="Freeform 73"/>
          <p:cNvSpPr/>
          <p:nvPr/>
        </p:nvSpPr>
        <p:spPr>
          <a:xfrm>
            <a:off x="-39073" y="2092064"/>
            <a:ext cx="1441908" cy="469276"/>
          </a:xfrm>
          <a:custGeom>
            <a:avLst/>
            <a:gdLst/>
            <a:ahLst/>
            <a:cxnLst/>
            <a:rect l="l" t="t" r="r" b="b"/>
            <a:pathLst>
              <a:path w="2883816" h="938551">
                <a:moveTo>
                  <a:pt x="0" y="0"/>
                </a:moveTo>
                <a:lnTo>
                  <a:pt x="2883816" y="0"/>
                </a:lnTo>
                <a:lnTo>
                  <a:pt x="2883816" y="938551"/>
                </a:lnTo>
                <a:lnTo>
                  <a:pt x="0" y="93855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5" name="Freeform 75"/>
          <p:cNvSpPr/>
          <p:nvPr/>
        </p:nvSpPr>
        <p:spPr>
          <a:xfrm flipH="1">
            <a:off x="5850390" y="3386517"/>
            <a:ext cx="1135381" cy="986704"/>
          </a:xfrm>
          <a:custGeom>
            <a:avLst/>
            <a:gdLst/>
            <a:ahLst/>
            <a:cxnLst/>
            <a:rect l="l" t="t" r="r" b="b"/>
            <a:pathLst>
              <a:path w="1079203" h="1079203">
                <a:moveTo>
                  <a:pt x="1079203" y="0"/>
                </a:moveTo>
                <a:lnTo>
                  <a:pt x="0" y="0"/>
                </a:lnTo>
                <a:lnTo>
                  <a:pt x="0" y="1079203"/>
                </a:lnTo>
                <a:lnTo>
                  <a:pt x="1079203" y="1079203"/>
                </a:lnTo>
                <a:lnTo>
                  <a:pt x="1079203"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8" name="مربع نص 87">
            <a:extLst>
              <a:ext uri="{FF2B5EF4-FFF2-40B4-BE49-F238E27FC236}">
                <a16:creationId xmlns:a16="http://schemas.microsoft.com/office/drawing/2014/main" id="{F7885259-A8A0-1DF6-0F95-D1A996A9C55A}"/>
              </a:ext>
            </a:extLst>
          </p:cNvPr>
          <p:cNvSpPr txBox="1"/>
          <p:nvPr/>
        </p:nvSpPr>
        <p:spPr>
          <a:xfrm>
            <a:off x="1111364" y="3364630"/>
            <a:ext cx="4129768" cy="1754326"/>
          </a:xfrm>
          <a:prstGeom prst="rect">
            <a:avLst/>
          </a:prstGeom>
          <a:noFill/>
        </p:spPr>
        <p:txBody>
          <a:bodyPr wrap="square">
            <a:spAutoFit/>
          </a:bodyPr>
          <a:lstStyle/>
          <a:p>
            <a:pPr lvl="1" algn="ctr"/>
            <a:r>
              <a:rPr lang="ar-EG" sz="5400" b="1" dirty="0">
                <a:latin typeface="Traditional Arabic" panose="02020603050405020304" pitchFamily="18" charset="-78"/>
                <a:cs typeface="Traditional Arabic" panose="02020603050405020304" pitchFamily="18" charset="-78"/>
              </a:rPr>
              <a:t>أولاً: الإدارة العامة:</a:t>
            </a:r>
            <a:endParaRPr lang="ar-EG" sz="34400" b="1" dirty="0">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wheel(1)">
                                      <p:cBhvr>
                                        <p:cTn id="7" dur="20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3AC41FF-EA55-A4AF-AE45-EFD386C62D36}"/>
              </a:ext>
            </a:extLst>
          </p:cNvPr>
          <p:cNvSpPr txBox="1"/>
          <p:nvPr/>
        </p:nvSpPr>
        <p:spPr>
          <a:xfrm>
            <a:off x="980728" y="1484784"/>
            <a:ext cx="7182544" cy="3539430"/>
          </a:xfrm>
          <a:prstGeom prst="rect">
            <a:avLst/>
          </a:prstGeom>
          <a:noFill/>
          <a:ln>
            <a:noFill/>
          </a:ln>
        </p:spPr>
        <p:txBody>
          <a:bodyPr wrap="square">
            <a:spAutoFit/>
          </a:bodyPr>
          <a:lstStyle/>
          <a:p>
            <a:r>
              <a:rPr lang="ar-EG" sz="3600" b="1" dirty="0"/>
              <a:t>الإدارة العامة هي ممارسة العملية الإدارية في الأجهزة الإدارية للدولة، وتختص بتنفيذ السياسة العامة للدولة بما يحقق الصالح العام. ويهدف هذا المجال في الإدارة إلى المحافظة على النظام، وتحقيق الأمن والعدالة، وتوفير وسائل التنمية والرفاهية لأفراد المجتمع مما يتطلب وجود إدارة متخصصة تقوم بهذه الأنشطة، وتحقق أهدافها.</a:t>
            </a:r>
          </a:p>
        </p:txBody>
      </p:sp>
    </p:spTree>
    <p:extLst>
      <p:ext uri="{BB962C8B-B14F-4D97-AF65-F5344CB8AC3E}">
        <p14:creationId xmlns:p14="http://schemas.microsoft.com/office/powerpoint/2010/main" val="3584660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9906B6-FBF2-8F73-CF54-2D616DEA3C3D}"/>
            </a:ext>
          </a:extLst>
        </p:cNvPr>
        <p:cNvGrpSpPr/>
        <p:nvPr/>
      </p:nvGrpSpPr>
      <p:grpSpPr>
        <a:xfrm>
          <a:off x="0" y="0"/>
          <a:ext cx="0" cy="0"/>
          <a:chOff x="0" y="0"/>
          <a:chExt cx="0" cy="0"/>
        </a:xfrm>
      </p:grpSpPr>
      <p:grpSp>
        <p:nvGrpSpPr>
          <p:cNvPr id="21" name="Group 21">
            <a:extLst>
              <a:ext uri="{FF2B5EF4-FFF2-40B4-BE49-F238E27FC236}">
                <a16:creationId xmlns:a16="http://schemas.microsoft.com/office/drawing/2014/main" id="{C6A945EF-A241-84B5-F444-FA6F22B613B3}"/>
              </a:ext>
            </a:extLst>
          </p:cNvPr>
          <p:cNvGrpSpPr/>
          <p:nvPr/>
        </p:nvGrpSpPr>
        <p:grpSpPr>
          <a:xfrm rot="-9623016">
            <a:off x="-1932156" y="-380621"/>
            <a:ext cx="6146126" cy="7104891"/>
            <a:chOff x="0" y="0"/>
            <a:chExt cx="615228" cy="711200"/>
          </a:xfrm>
        </p:grpSpPr>
        <p:sp>
          <p:nvSpPr>
            <p:cNvPr id="22" name="Freeform 22">
              <a:extLst>
                <a:ext uri="{FF2B5EF4-FFF2-40B4-BE49-F238E27FC236}">
                  <a16:creationId xmlns:a16="http://schemas.microsoft.com/office/drawing/2014/main" id="{D4344AD1-7896-BAD6-EF72-D53250E9D8F9}"/>
                </a:ext>
              </a:extLst>
            </p:cNvPr>
            <p:cNvSpPr/>
            <p:nvPr/>
          </p:nvSpPr>
          <p:spPr>
            <a:xfrm>
              <a:off x="0" y="0"/>
              <a:ext cx="615228" cy="711200"/>
            </a:xfrm>
            <a:custGeom>
              <a:avLst/>
              <a:gdLst/>
              <a:ahLst/>
              <a:cxnLst/>
              <a:rect l="l" t="t" r="r" b="b"/>
              <a:pathLst>
                <a:path w="615228" h="711200">
                  <a:moveTo>
                    <a:pt x="307614" y="0"/>
                  </a:moveTo>
                  <a:lnTo>
                    <a:pt x="615228" y="711200"/>
                  </a:lnTo>
                  <a:lnTo>
                    <a:pt x="0" y="711200"/>
                  </a:lnTo>
                  <a:lnTo>
                    <a:pt x="307614" y="0"/>
                  </a:lnTo>
                  <a:close/>
                </a:path>
              </a:pathLst>
            </a:custGeom>
            <a:gradFill rotWithShape="1">
              <a:gsLst>
                <a:gs pos="0">
                  <a:srgbClr val="931CBD">
                    <a:alpha val="7000"/>
                  </a:srgbClr>
                </a:gs>
                <a:gs pos="100000">
                  <a:srgbClr val="FF5DC4">
                    <a:alpha val="7000"/>
                  </a:srgbClr>
                </a:gs>
              </a:gsLst>
              <a:lin ang="0"/>
            </a:gradFill>
          </p:spPr>
        </p:sp>
        <p:sp>
          <p:nvSpPr>
            <p:cNvPr id="23" name="TextBox 23">
              <a:extLst>
                <a:ext uri="{FF2B5EF4-FFF2-40B4-BE49-F238E27FC236}">
                  <a16:creationId xmlns:a16="http://schemas.microsoft.com/office/drawing/2014/main" id="{00329272-C2D1-F96D-0CA2-7F00D46BFBE4}"/>
                </a:ext>
              </a:extLst>
            </p:cNvPr>
            <p:cNvSpPr txBox="1"/>
            <p:nvPr/>
          </p:nvSpPr>
          <p:spPr>
            <a:xfrm>
              <a:off x="96129" y="273050"/>
              <a:ext cx="422969" cy="387350"/>
            </a:xfrm>
            <a:prstGeom prst="rect">
              <a:avLst/>
            </a:prstGeom>
          </p:spPr>
          <p:txBody>
            <a:bodyPr lIns="25400" tIns="25400" rIns="25400" bIns="25400" rtlCol="0" anchor="ctr"/>
            <a:lstStyle/>
            <a:p>
              <a:pPr marL="0" marR="0" lvl="0" indent="0" algn="ctr" defTabSz="457200" rtl="0" eaLnBrk="1" fontAlgn="auto" latinLnBrk="0" hangingPunct="1">
                <a:lnSpc>
                  <a:spcPts val="147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4" name="Group 24">
            <a:extLst>
              <a:ext uri="{FF2B5EF4-FFF2-40B4-BE49-F238E27FC236}">
                <a16:creationId xmlns:a16="http://schemas.microsoft.com/office/drawing/2014/main" id="{C3338E71-D00D-7EA5-C524-12FACD0311CB}"/>
              </a:ext>
            </a:extLst>
          </p:cNvPr>
          <p:cNvGrpSpPr/>
          <p:nvPr/>
        </p:nvGrpSpPr>
        <p:grpSpPr>
          <a:xfrm rot="-10800000">
            <a:off x="5473203" y="3109291"/>
            <a:ext cx="2270760" cy="1793656"/>
            <a:chOff x="0" y="0"/>
            <a:chExt cx="767433" cy="697530"/>
          </a:xfrm>
        </p:grpSpPr>
        <p:sp>
          <p:nvSpPr>
            <p:cNvPr id="25" name="Freeform 25">
              <a:extLst>
                <a:ext uri="{FF2B5EF4-FFF2-40B4-BE49-F238E27FC236}">
                  <a16:creationId xmlns:a16="http://schemas.microsoft.com/office/drawing/2014/main" id="{839E0CF2-F37E-407B-9797-E5E036BD2F19}"/>
                </a:ext>
              </a:extLst>
            </p:cNvPr>
            <p:cNvSpPr/>
            <p:nvPr/>
          </p:nvSpPr>
          <p:spPr>
            <a:xfrm>
              <a:off x="0" y="0"/>
              <a:ext cx="767433" cy="697530"/>
            </a:xfrm>
            <a:custGeom>
              <a:avLst/>
              <a:gdLst/>
              <a:ahLst/>
              <a:cxnLst/>
              <a:rect l="l" t="t" r="r" b="b"/>
              <a:pathLst>
                <a:path w="767433" h="697530">
                  <a:moveTo>
                    <a:pt x="0" y="0"/>
                  </a:moveTo>
                  <a:lnTo>
                    <a:pt x="767433" y="0"/>
                  </a:lnTo>
                  <a:lnTo>
                    <a:pt x="767433" y="697530"/>
                  </a:lnTo>
                  <a:lnTo>
                    <a:pt x="0" y="697530"/>
                  </a:lnTo>
                  <a:close/>
                </a:path>
              </a:pathLst>
            </a:custGeom>
            <a:gradFill rotWithShape="1">
              <a:gsLst>
                <a:gs pos="0">
                  <a:srgbClr val="931CBD">
                    <a:alpha val="70000"/>
                  </a:srgbClr>
                </a:gs>
                <a:gs pos="100000">
                  <a:srgbClr val="FF5DC4">
                    <a:alpha val="70000"/>
                  </a:srgbClr>
                </a:gs>
              </a:gsLst>
              <a:lin ang="0"/>
            </a:gradFill>
          </p:spPr>
        </p:sp>
        <p:sp>
          <p:nvSpPr>
            <p:cNvPr id="26" name="TextBox 26">
              <a:extLst>
                <a:ext uri="{FF2B5EF4-FFF2-40B4-BE49-F238E27FC236}">
                  <a16:creationId xmlns:a16="http://schemas.microsoft.com/office/drawing/2014/main" id="{DA2A2904-E9C7-F107-C396-6BC32451BD03}"/>
                </a:ext>
              </a:extLst>
            </p:cNvPr>
            <p:cNvSpPr txBox="1"/>
            <p:nvPr/>
          </p:nvSpPr>
          <p:spPr>
            <a:xfrm>
              <a:off x="0" y="-47625"/>
              <a:ext cx="767433" cy="745155"/>
            </a:xfrm>
            <a:prstGeom prst="rect">
              <a:avLst/>
            </a:prstGeom>
          </p:spPr>
          <p:txBody>
            <a:bodyPr lIns="25400" tIns="25400" rIns="25400" bIns="25400" rtlCol="0" anchor="ctr"/>
            <a:lstStyle/>
            <a:p>
              <a:pPr marL="0" marR="0" lvl="0" indent="0" algn="ctr" defTabSz="457200" rtl="0" eaLnBrk="1" fontAlgn="auto" latinLnBrk="0" hangingPunct="1">
                <a:lnSpc>
                  <a:spcPts val="112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7" name="Group 27">
            <a:extLst>
              <a:ext uri="{FF2B5EF4-FFF2-40B4-BE49-F238E27FC236}">
                <a16:creationId xmlns:a16="http://schemas.microsoft.com/office/drawing/2014/main" id="{964D176D-938A-7A90-2589-B7D74A9B5EFB}"/>
              </a:ext>
            </a:extLst>
          </p:cNvPr>
          <p:cNvGrpSpPr/>
          <p:nvPr/>
        </p:nvGrpSpPr>
        <p:grpSpPr>
          <a:xfrm rot="-10800000">
            <a:off x="1438511" y="3109291"/>
            <a:ext cx="6266975" cy="1793656"/>
            <a:chOff x="0" y="0"/>
            <a:chExt cx="2118007" cy="697530"/>
          </a:xfrm>
        </p:grpSpPr>
        <p:sp>
          <p:nvSpPr>
            <p:cNvPr id="28" name="Freeform 28">
              <a:extLst>
                <a:ext uri="{FF2B5EF4-FFF2-40B4-BE49-F238E27FC236}">
                  <a16:creationId xmlns:a16="http://schemas.microsoft.com/office/drawing/2014/main" id="{3473ED0C-D632-397A-5E8B-EB2E8B9C60A4}"/>
                </a:ext>
              </a:extLst>
            </p:cNvPr>
            <p:cNvSpPr/>
            <p:nvPr/>
          </p:nvSpPr>
          <p:spPr>
            <a:xfrm>
              <a:off x="0" y="0"/>
              <a:ext cx="2118007" cy="697530"/>
            </a:xfrm>
            <a:custGeom>
              <a:avLst/>
              <a:gdLst/>
              <a:ahLst/>
              <a:cxnLst/>
              <a:rect l="l" t="t" r="r" b="b"/>
              <a:pathLst>
                <a:path w="2118007" h="697530">
                  <a:moveTo>
                    <a:pt x="0" y="0"/>
                  </a:moveTo>
                  <a:lnTo>
                    <a:pt x="2118007" y="0"/>
                  </a:lnTo>
                  <a:lnTo>
                    <a:pt x="2118007" y="697530"/>
                  </a:lnTo>
                  <a:lnTo>
                    <a:pt x="0" y="697530"/>
                  </a:lnTo>
                  <a:close/>
                </a:path>
              </a:pathLst>
            </a:custGeom>
            <a:gradFill rotWithShape="1">
              <a:gsLst>
                <a:gs pos="0">
                  <a:srgbClr val="931CBD">
                    <a:alpha val="15000"/>
                  </a:srgbClr>
                </a:gs>
                <a:gs pos="100000">
                  <a:srgbClr val="FF5DC4">
                    <a:alpha val="15000"/>
                  </a:srgbClr>
                </a:gs>
              </a:gsLst>
              <a:path path="circle">
                <a:fillToRect r="100000" b="100000"/>
              </a:path>
              <a:tileRect l="-100000" t="-100000"/>
            </a:gradFill>
            <a:ln w="66675" cap="sq">
              <a:solidFill>
                <a:srgbClr val="FF8CED">
                  <a:alpha val="14902"/>
                </a:srgbClr>
              </a:solidFill>
              <a:prstDash val="solid"/>
              <a:miter/>
            </a:ln>
          </p:spPr>
        </p:sp>
        <p:sp>
          <p:nvSpPr>
            <p:cNvPr id="29" name="TextBox 29">
              <a:extLst>
                <a:ext uri="{FF2B5EF4-FFF2-40B4-BE49-F238E27FC236}">
                  <a16:creationId xmlns:a16="http://schemas.microsoft.com/office/drawing/2014/main" id="{531D121B-FE9B-63F7-5B3A-709A35B345D1}"/>
                </a:ext>
              </a:extLst>
            </p:cNvPr>
            <p:cNvSpPr txBox="1"/>
            <p:nvPr/>
          </p:nvSpPr>
          <p:spPr>
            <a:xfrm>
              <a:off x="0" y="-47625"/>
              <a:ext cx="2118007" cy="745155"/>
            </a:xfrm>
            <a:prstGeom prst="rect">
              <a:avLst/>
            </a:prstGeom>
          </p:spPr>
          <p:txBody>
            <a:bodyPr lIns="25400" tIns="25400" rIns="25400" bIns="25400" rtlCol="0" anchor="ctr"/>
            <a:lstStyle/>
            <a:p>
              <a:pPr marL="0" marR="0" lvl="0" indent="0" algn="ctr" defTabSz="457200" rtl="0" eaLnBrk="1" fontAlgn="auto" latinLnBrk="0" hangingPunct="1">
                <a:lnSpc>
                  <a:spcPts val="112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0" name="Group 30">
            <a:extLst>
              <a:ext uri="{FF2B5EF4-FFF2-40B4-BE49-F238E27FC236}">
                <a16:creationId xmlns:a16="http://schemas.microsoft.com/office/drawing/2014/main" id="{D525E913-92FB-F882-D4F8-A96C9A39C81B}"/>
              </a:ext>
            </a:extLst>
          </p:cNvPr>
          <p:cNvGrpSpPr/>
          <p:nvPr/>
        </p:nvGrpSpPr>
        <p:grpSpPr>
          <a:xfrm>
            <a:off x="4912046" y="3109291"/>
            <a:ext cx="2361474" cy="1793656"/>
            <a:chOff x="0" y="0"/>
            <a:chExt cx="407264" cy="355948"/>
          </a:xfrm>
        </p:grpSpPr>
        <p:sp>
          <p:nvSpPr>
            <p:cNvPr id="31" name="Freeform 31">
              <a:extLst>
                <a:ext uri="{FF2B5EF4-FFF2-40B4-BE49-F238E27FC236}">
                  <a16:creationId xmlns:a16="http://schemas.microsoft.com/office/drawing/2014/main" id="{11148835-23FE-80B1-1789-CE0F4850327D}"/>
                </a:ext>
              </a:extLst>
            </p:cNvPr>
            <p:cNvSpPr/>
            <p:nvPr/>
          </p:nvSpPr>
          <p:spPr>
            <a:xfrm>
              <a:off x="0" y="0"/>
              <a:ext cx="407264" cy="355948"/>
            </a:xfrm>
            <a:custGeom>
              <a:avLst/>
              <a:gdLst/>
              <a:ahLst/>
              <a:cxnLst/>
              <a:rect l="l" t="t" r="r" b="b"/>
              <a:pathLst>
                <a:path w="407264" h="355948">
                  <a:moveTo>
                    <a:pt x="203200" y="0"/>
                  </a:moveTo>
                  <a:lnTo>
                    <a:pt x="407264" y="0"/>
                  </a:lnTo>
                  <a:lnTo>
                    <a:pt x="204064" y="355948"/>
                  </a:lnTo>
                  <a:lnTo>
                    <a:pt x="0" y="355948"/>
                  </a:lnTo>
                  <a:lnTo>
                    <a:pt x="203200" y="0"/>
                  </a:lnTo>
                  <a:close/>
                </a:path>
              </a:pathLst>
            </a:custGeom>
            <a:gradFill rotWithShape="1">
              <a:gsLst>
                <a:gs pos="0">
                  <a:srgbClr val="931CBD">
                    <a:alpha val="100000"/>
                  </a:srgbClr>
                </a:gs>
                <a:gs pos="100000">
                  <a:srgbClr val="FF5DC4">
                    <a:alpha val="100000"/>
                  </a:srgbClr>
                </a:gs>
              </a:gsLst>
              <a:path path="circle">
                <a:fillToRect r="100000" b="100000"/>
              </a:path>
              <a:tileRect l="-100000" t="-100000"/>
            </a:gradFill>
          </p:spPr>
        </p:sp>
        <p:sp>
          <p:nvSpPr>
            <p:cNvPr id="32" name="TextBox 32">
              <a:extLst>
                <a:ext uri="{FF2B5EF4-FFF2-40B4-BE49-F238E27FC236}">
                  <a16:creationId xmlns:a16="http://schemas.microsoft.com/office/drawing/2014/main" id="{36079556-FBA0-F3C2-F353-AC3210EA2DAE}"/>
                </a:ext>
              </a:extLst>
            </p:cNvPr>
            <p:cNvSpPr txBox="1"/>
            <p:nvPr/>
          </p:nvSpPr>
          <p:spPr>
            <a:xfrm>
              <a:off x="101600" y="-47625"/>
              <a:ext cx="204064" cy="403573"/>
            </a:xfrm>
            <a:prstGeom prst="rect">
              <a:avLst/>
            </a:prstGeom>
          </p:spPr>
          <p:txBody>
            <a:bodyPr lIns="30969" tIns="30969" rIns="30969" bIns="30969" rtlCol="0" anchor="ctr"/>
            <a:lstStyle/>
            <a:p>
              <a:pPr marL="0" marR="0" lvl="0" indent="0" algn="ctr" defTabSz="457200" rtl="0" eaLnBrk="1" fontAlgn="auto" latinLnBrk="0" hangingPunct="1">
                <a:lnSpc>
                  <a:spcPts val="112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3" name="Group 33">
            <a:extLst>
              <a:ext uri="{FF2B5EF4-FFF2-40B4-BE49-F238E27FC236}">
                <a16:creationId xmlns:a16="http://schemas.microsoft.com/office/drawing/2014/main" id="{E4F35C96-35C8-F6C1-741A-ACF99638D75F}"/>
              </a:ext>
            </a:extLst>
          </p:cNvPr>
          <p:cNvGrpSpPr/>
          <p:nvPr/>
        </p:nvGrpSpPr>
        <p:grpSpPr>
          <a:xfrm rot="-10800000">
            <a:off x="5475078" y="3111444"/>
            <a:ext cx="1176794" cy="894859"/>
            <a:chOff x="0" y="0"/>
            <a:chExt cx="812800" cy="711200"/>
          </a:xfrm>
        </p:grpSpPr>
        <p:sp>
          <p:nvSpPr>
            <p:cNvPr id="34" name="Freeform 34">
              <a:extLst>
                <a:ext uri="{FF2B5EF4-FFF2-40B4-BE49-F238E27FC236}">
                  <a16:creationId xmlns:a16="http://schemas.microsoft.com/office/drawing/2014/main" id="{6F2360B3-4106-164B-69BC-1B1B976C5529}"/>
                </a:ext>
              </a:extLst>
            </p:cNvPr>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gradFill rotWithShape="1">
              <a:gsLst>
                <a:gs pos="0">
                  <a:srgbClr val="931CBD">
                    <a:alpha val="100000"/>
                  </a:srgbClr>
                </a:gs>
                <a:gs pos="100000">
                  <a:srgbClr val="FF5DC4">
                    <a:alpha val="100000"/>
                  </a:srgbClr>
                </a:gs>
              </a:gsLst>
              <a:lin ang="0"/>
            </a:gradFill>
          </p:spPr>
        </p:sp>
        <p:sp>
          <p:nvSpPr>
            <p:cNvPr id="35" name="TextBox 35">
              <a:extLst>
                <a:ext uri="{FF2B5EF4-FFF2-40B4-BE49-F238E27FC236}">
                  <a16:creationId xmlns:a16="http://schemas.microsoft.com/office/drawing/2014/main" id="{1EC0F590-9E30-B962-8E84-8056EDD6B52D}"/>
                </a:ext>
              </a:extLst>
            </p:cNvPr>
            <p:cNvSpPr txBox="1"/>
            <p:nvPr/>
          </p:nvSpPr>
          <p:spPr>
            <a:xfrm>
              <a:off x="127000" y="282575"/>
              <a:ext cx="558800" cy="377825"/>
            </a:xfrm>
            <a:prstGeom prst="rect">
              <a:avLst/>
            </a:prstGeom>
          </p:spPr>
          <p:txBody>
            <a:bodyPr lIns="30969" tIns="30969" rIns="30969" bIns="30969" rtlCol="0" anchor="ctr"/>
            <a:lstStyle/>
            <a:p>
              <a:pPr marL="0" marR="0" lvl="0" indent="0" algn="ctr" defTabSz="457200" rtl="0" eaLnBrk="1" fontAlgn="auto" latinLnBrk="0" hangingPunct="1">
                <a:lnSpc>
                  <a:spcPts val="112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6" name="Group 36">
            <a:extLst>
              <a:ext uri="{FF2B5EF4-FFF2-40B4-BE49-F238E27FC236}">
                <a16:creationId xmlns:a16="http://schemas.microsoft.com/office/drawing/2014/main" id="{F58BFA08-8C81-3DFA-1931-C1E8E3FF67AC}"/>
              </a:ext>
            </a:extLst>
          </p:cNvPr>
          <p:cNvGrpSpPr/>
          <p:nvPr/>
        </p:nvGrpSpPr>
        <p:grpSpPr>
          <a:xfrm rot="-10800000">
            <a:off x="4372229" y="3109290"/>
            <a:ext cx="1176794" cy="894859"/>
            <a:chOff x="0" y="0"/>
            <a:chExt cx="812800" cy="711200"/>
          </a:xfrm>
        </p:grpSpPr>
        <p:sp>
          <p:nvSpPr>
            <p:cNvPr id="37" name="Freeform 37">
              <a:extLst>
                <a:ext uri="{FF2B5EF4-FFF2-40B4-BE49-F238E27FC236}">
                  <a16:creationId xmlns:a16="http://schemas.microsoft.com/office/drawing/2014/main" id="{D677EF33-57F3-3F94-A42D-6F866FD404AE}"/>
                </a:ext>
              </a:extLst>
            </p:cNvPr>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gradFill rotWithShape="1">
              <a:gsLst>
                <a:gs pos="0">
                  <a:srgbClr val="931CBD">
                    <a:alpha val="100000"/>
                  </a:srgbClr>
                </a:gs>
                <a:gs pos="100000">
                  <a:srgbClr val="FF5DC4">
                    <a:alpha val="100000"/>
                  </a:srgbClr>
                </a:gs>
              </a:gsLst>
              <a:lin ang="0"/>
            </a:gradFill>
          </p:spPr>
        </p:sp>
        <p:sp>
          <p:nvSpPr>
            <p:cNvPr id="38" name="TextBox 38">
              <a:extLst>
                <a:ext uri="{FF2B5EF4-FFF2-40B4-BE49-F238E27FC236}">
                  <a16:creationId xmlns:a16="http://schemas.microsoft.com/office/drawing/2014/main" id="{08A59DAA-7FA1-F1DC-FC8F-A8D0ABAFB42B}"/>
                </a:ext>
              </a:extLst>
            </p:cNvPr>
            <p:cNvSpPr txBox="1"/>
            <p:nvPr/>
          </p:nvSpPr>
          <p:spPr>
            <a:xfrm>
              <a:off x="127000" y="282575"/>
              <a:ext cx="558800" cy="377825"/>
            </a:xfrm>
            <a:prstGeom prst="rect">
              <a:avLst/>
            </a:prstGeom>
          </p:spPr>
          <p:txBody>
            <a:bodyPr lIns="30969" tIns="30969" rIns="30969" bIns="30969" rtlCol="0" anchor="ctr"/>
            <a:lstStyle/>
            <a:p>
              <a:pPr marL="0" marR="0" lvl="0" indent="0" algn="ctr" defTabSz="457200" rtl="0" eaLnBrk="1" fontAlgn="auto" latinLnBrk="0" hangingPunct="1">
                <a:lnSpc>
                  <a:spcPts val="112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69" name="Group 69">
            <a:extLst>
              <a:ext uri="{FF2B5EF4-FFF2-40B4-BE49-F238E27FC236}">
                <a16:creationId xmlns:a16="http://schemas.microsoft.com/office/drawing/2014/main" id="{02DD6E7F-0120-BA06-81CD-66151FE89115}"/>
              </a:ext>
            </a:extLst>
          </p:cNvPr>
          <p:cNvGrpSpPr/>
          <p:nvPr/>
        </p:nvGrpSpPr>
        <p:grpSpPr>
          <a:xfrm>
            <a:off x="5572350" y="346438"/>
            <a:ext cx="3674767" cy="692589"/>
            <a:chOff x="0" y="0"/>
            <a:chExt cx="2156295" cy="406400"/>
          </a:xfrm>
        </p:grpSpPr>
        <p:sp>
          <p:nvSpPr>
            <p:cNvPr id="70" name="Freeform 70">
              <a:extLst>
                <a:ext uri="{FF2B5EF4-FFF2-40B4-BE49-F238E27FC236}">
                  <a16:creationId xmlns:a16="http://schemas.microsoft.com/office/drawing/2014/main" id="{74AFD407-9088-EEF1-8E3E-B9340ABC613B}"/>
                </a:ext>
              </a:extLst>
            </p:cNvPr>
            <p:cNvSpPr/>
            <p:nvPr/>
          </p:nvSpPr>
          <p:spPr>
            <a:xfrm>
              <a:off x="0" y="0"/>
              <a:ext cx="2156295" cy="406400"/>
            </a:xfrm>
            <a:custGeom>
              <a:avLst/>
              <a:gdLst/>
              <a:ahLst/>
              <a:cxnLst/>
              <a:rect l="l" t="t" r="r" b="b"/>
              <a:pathLst>
                <a:path w="2156295" h="406400">
                  <a:moveTo>
                    <a:pt x="1953095" y="0"/>
                  </a:moveTo>
                  <a:cubicBezTo>
                    <a:pt x="2065319" y="0"/>
                    <a:pt x="2156295" y="90976"/>
                    <a:pt x="2156295" y="203200"/>
                  </a:cubicBezTo>
                  <a:cubicBezTo>
                    <a:pt x="2156295" y="315424"/>
                    <a:pt x="2065319" y="406400"/>
                    <a:pt x="1953095" y="406400"/>
                  </a:cubicBezTo>
                  <a:lnTo>
                    <a:pt x="203200" y="406400"/>
                  </a:lnTo>
                  <a:cubicBezTo>
                    <a:pt x="90976" y="406400"/>
                    <a:pt x="0" y="315424"/>
                    <a:pt x="0" y="203200"/>
                  </a:cubicBezTo>
                  <a:cubicBezTo>
                    <a:pt x="0" y="90976"/>
                    <a:pt x="90976" y="0"/>
                    <a:pt x="203200" y="0"/>
                  </a:cubicBezTo>
                  <a:close/>
                </a:path>
              </a:pathLst>
            </a:custGeom>
            <a:gradFill rotWithShape="1">
              <a:gsLst>
                <a:gs pos="0">
                  <a:srgbClr val="931CBD">
                    <a:alpha val="100000"/>
                  </a:srgbClr>
                </a:gs>
                <a:gs pos="100000">
                  <a:srgbClr val="FF5DC4">
                    <a:alpha val="100000"/>
                  </a:srgbClr>
                </a:gs>
              </a:gsLst>
              <a:lin ang="0"/>
            </a:gradFill>
          </p:spPr>
        </p:sp>
        <p:sp>
          <p:nvSpPr>
            <p:cNvPr id="71" name="TextBox 71">
              <a:extLst>
                <a:ext uri="{FF2B5EF4-FFF2-40B4-BE49-F238E27FC236}">
                  <a16:creationId xmlns:a16="http://schemas.microsoft.com/office/drawing/2014/main" id="{919D9A6A-E73C-19A0-0DF8-9B113B652435}"/>
                </a:ext>
              </a:extLst>
            </p:cNvPr>
            <p:cNvSpPr txBox="1"/>
            <p:nvPr/>
          </p:nvSpPr>
          <p:spPr>
            <a:xfrm>
              <a:off x="0" y="-57150"/>
              <a:ext cx="2156295" cy="463550"/>
            </a:xfrm>
            <a:prstGeom prst="rect">
              <a:avLst/>
            </a:prstGeom>
          </p:spPr>
          <p:txBody>
            <a:bodyPr lIns="25400" tIns="25400" rIns="25400" bIns="25400" rtlCol="0" anchor="ctr"/>
            <a:lstStyle/>
            <a:p>
              <a:pPr marL="0" marR="0" lvl="0" indent="0" algn="ctr" defTabSz="457200" rtl="0" eaLnBrk="1" fontAlgn="auto" latinLnBrk="0" hangingPunct="1">
                <a:lnSpc>
                  <a:spcPts val="147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72" name="Freeform 72">
            <a:extLst>
              <a:ext uri="{FF2B5EF4-FFF2-40B4-BE49-F238E27FC236}">
                <a16:creationId xmlns:a16="http://schemas.microsoft.com/office/drawing/2014/main" id="{BDFC5CF5-E4A8-6F7A-60B6-ADAF2163CA83}"/>
              </a:ext>
            </a:extLst>
          </p:cNvPr>
          <p:cNvSpPr/>
          <p:nvPr/>
        </p:nvSpPr>
        <p:spPr>
          <a:xfrm>
            <a:off x="514350" y="1371600"/>
            <a:ext cx="335062" cy="236076"/>
          </a:xfrm>
          <a:custGeom>
            <a:avLst/>
            <a:gdLst/>
            <a:ahLst/>
            <a:cxnLst/>
            <a:rect l="l" t="t" r="r" b="b"/>
            <a:pathLst>
              <a:path w="670124" h="472151">
                <a:moveTo>
                  <a:pt x="0" y="0"/>
                </a:moveTo>
                <a:lnTo>
                  <a:pt x="670124" y="0"/>
                </a:lnTo>
                <a:lnTo>
                  <a:pt x="670124" y="472151"/>
                </a:lnTo>
                <a:lnTo>
                  <a:pt x="0" y="47215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3" name="Freeform 73">
            <a:extLst>
              <a:ext uri="{FF2B5EF4-FFF2-40B4-BE49-F238E27FC236}">
                <a16:creationId xmlns:a16="http://schemas.microsoft.com/office/drawing/2014/main" id="{804B8D51-54E6-3496-68E8-6795E97C4B2A}"/>
              </a:ext>
            </a:extLst>
          </p:cNvPr>
          <p:cNvSpPr/>
          <p:nvPr/>
        </p:nvSpPr>
        <p:spPr>
          <a:xfrm>
            <a:off x="-39073" y="2092064"/>
            <a:ext cx="1441908" cy="469276"/>
          </a:xfrm>
          <a:custGeom>
            <a:avLst/>
            <a:gdLst/>
            <a:ahLst/>
            <a:cxnLst/>
            <a:rect l="l" t="t" r="r" b="b"/>
            <a:pathLst>
              <a:path w="2883816" h="938551">
                <a:moveTo>
                  <a:pt x="0" y="0"/>
                </a:moveTo>
                <a:lnTo>
                  <a:pt x="2883816" y="0"/>
                </a:lnTo>
                <a:lnTo>
                  <a:pt x="2883816" y="938551"/>
                </a:lnTo>
                <a:lnTo>
                  <a:pt x="0" y="93855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5" name="Freeform 75">
            <a:extLst>
              <a:ext uri="{FF2B5EF4-FFF2-40B4-BE49-F238E27FC236}">
                <a16:creationId xmlns:a16="http://schemas.microsoft.com/office/drawing/2014/main" id="{F93BFE93-DCEB-F2A4-3EAD-08EC620E2828}"/>
              </a:ext>
            </a:extLst>
          </p:cNvPr>
          <p:cNvSpPr/>
          <p:nvPr/>
        </p:nvSpPr>
        <p:spPr>
          <a:xfrm flipH="1">
            <a:off x="5850390" y="3386517"/>
            <a:ext cx="1135381" cy="986704"/>
          </a:xfrm>
          <a:custGeom>
            <a:avLst/>
            <a:gdLst/>
            <a:ahLst/>
            <a:cxnLst/>
            <a:rect l="l" t="t" r="r" b="b"/>
            <a:pathLst>
              <a:path w="1079203" h="1079203">
                <a:moveTo>
                  <a:pt x="1079203" y="0"/>
                </a:moveTo>
                <a:lnTo>
                  <a:pt x="0" y="0"/>
                </a:lnTo>
                <a:lnTo>
                  <a:pt x="0" y="1079203"/>
                </a:lnTo>
                <a:lnTo>
                  <a:pt x="1079203" y="1079203"/>
                </a:lnTo>
                <a:lnTo>
                  <a:pt x="1079203"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8" name="مربع نص 87">
            <a:extLst>
              <a:ext uri="{FF2B5EF4-FFF2-40B4-BE49-F238E27FC236}">
                <a16:creationId xmlns:a16="http://schemas.microsoft.com/office/drawing/2014/main" id="{C4B08032-F9E8-ABCD-D449-987318D1A72A}"/>
              </a:ext>
            </a:extLst>
          </p:cNvPr>
          <p:cNvSpPr txBox="1"/>
          <p:nvPr/>
        </p:nvSpPr>
        <p:spPr>
          <a:xfrm>
            <a:off x="1646594" y="3219321"/>
            <a:ext cx="2779600" cy="1569660"/>
          </a:xfrm>
          <a:prstGeom prst="rect">
            <a:avLst/>
          </a:prstGeom>
          <a:noFill/>
        </p:spPr>
        <p:txBody>
          <a:bodyPr wrap="square">
            <a:spAutoFit/>
          </a:bodyPr>
          <a:lstStyle/>
          <a:p>
            <a:pPr algn="ctr"/>
            <a:r>
              <a:rPr lang="ar-EG" sz="4800" b="1" dirty="0">
                <a:latin typeface="Traditional Arabic" panose="02020603050405020304" pitchFamily="18" charset="-78"/>
                <a:cs typeface="Traditional Arabic" panose="02020603050405020304" pitchFamily="18" charset="-78"/>
              </a:rPr>
              <a:t>ثانيا: إدارة الأعمال:</a:t>
            </a:r>
            <a:endParaRPr lang="ar-EG" sz="4800"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3352068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wheel(1)">
                                      <p:cBhvr>
                                        <p:cTn id="7" dur="20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3AC41FF-EA55-A4AF-AE45-EFD386C62D36}"/>
              </a:ext>
            </a:extLst>
          </p:cNvPr>
          <p:cNvSpPr txBox="1"/>
          <p:nvPr/>
        </p:nvSpPr>
        <p:spPr>
          <a:xfrm>
            <a:off x="980728" y="1484784"/>
            <a:ext cx="7182544" cy="3785652"/>
          </a:xfrm>
          <a:prstGeom prst="rect">
            <a:avLst/>
          </a:prstGeom>
          <a:noFill/>
          <a:ln>
            <a:noFill/>
          </a:ln>
        </p:spPr>
        <p:txBody>
          <a:bodyPr wrap="square">
            <a:spAutoFit/>
          </a:bodyPr>
          <a:lstStyle/>
          <a:p>
            <a:r>
              <a:rPr lang="ar-EG" sz="4000" b="1" dirty="0"/>
              <a:t>إدارة الأعمال تُعرف بأنها إدارة الأعمال والنشاطات والمشروعات ذات الطابع الاقتصادي الهادف لتحقيق الربح. وتسعى من خلال أنشطتها التجارية والصناعية والزراعية والتعليمية والطبية، وغيرها إلى تحقيق الربح في المقام الأول إضافة إلى إسهامها في خدمة المجتمع.</a:t>
            </a:r>
            <a:endParaRPr lang="ar-EG" sz="6000" b="1" dirty="0"/>
          </a:p>
        </p:txBody>
      </p:sp>
    </p:spTree>
    <p:extLst>
      <p:ext uri="{BB962C8B-B14F-4D97-AF65-F5344CB8AC3E}">
        <p14:creationId xmlns:p14="http://schemas.microsoft.com/office/powerpoint/2010/main" val="3672004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ED1529-F88D-FD82-644F-71C9E7D17504}"/>
            </a:ext>
          </a:extLst>
        </p:cNvPr>
        <p:cNvGrpSpPr/>
        <p:nvPr/>
      </p:nvGrpSpPr>
      <p:grpSpPr>
        <a:xfrm>
          <a:off x="0" y="0"/>
          <a:ext cx="0" cy="0"/>
          <a:chOff x="0" y="0"/>
          <a:chExt cx="0" cy="0"/>
        </a:xfrm>
      </p:grpSpPr>
      <p:grpSp>
        <p:nvGrpSpPr>
          <p:cNvPr id="21" name="Group 21">
            <a:extLst>
              <a:ext uri="{FF2B5EF4-FFF2-40B4-BE49-F238E27FC236}">
                <a16:creationId xmlns:a16="http://schemas.microsoft.com/office/drawing/2014/main" id="{7DEF341C-8BC8-BB15-587C-D5AD1DE38582}"/>
              </a:ext>
            </a:extLst>
          </p:cNvPr>
          <p:cNvGrpSpPr/>
          <p:nvPr/>
        </p:nvGrpSpPr>
        <p:grpSpPr>
          <a:xfrm rot="-9623016">
            <a:off x="-1932156" y="-380621"/>
            <a:ext cx="6146126" cy="7104891"/>
            <a:chOff x="0" y="0"/>
            <a:chExt cx="615228" cy="711200"/>
          </a:xfrm>
        </p:grpSpPr>
        <p:sp>
          <p:nvSpPr>
            <p:cNvPr id="22" name="Freeform 22">
              <a:extLst>
                <a:ext uri="{FF2B5EF4-FFF2-40B4-BE49-F238E27FC236}">
                  <a16:creationId xmlns:a16="http://schemas.microsoft.com/office/drawing/2014/main" id="{7043BF68-4EF6-F664-0259-E3CCEDA4FE0A}"/>
                </a:ext>
              </a:extLst>
            </p:cNvPr>
            <p:cNvSpPr/>
            <p:nvPr/>
          </p:nvSpPr>
          <p:spPr>
            <a:xfrm>
              <a:off x="0" y="0"/>
              <a:ext cx="615228" cy="711200"/>
            </a:xfrm>
            <a:custGeom>
              <a:avLst/>
              <a:gdLst/>
              <a:ahLst/>
              <a:cxnLst/>
              <a:rect l="l" t="t" r="r" b="b"/>
              <a:pathLst>
                <a:path w="615228" h="711200">
                  <a:moveTo>
                    <a:pt x="307614" y="0"/>
                  </a:moveTo>
                  <a:lnTo>
                    <a:pt x="615228" y="711200"/>
                  </a:lnTo>
                  <a:lnTo>
                    <a:pt x="0" y="711200"/>
                  </a:lnTo>
                  <a:lnTo>
                    <a:pt x="307614" y="0"/>
                  </a:lnTo>
                  <a:close/>
                </a:path>
              </a:pathLst>
            </a:custGeom>
            <a:gradFill rotWithShape="1">
              <a:gsLst>
                <a:gs pos="0">
                  <a:srgbClr val="931CBD">
                    <a:alpha val="7000"/>
                  </a:srgbClr>
                </a:gs>
                <a:gs pos="100000">
                  <a:srgbClr val="FF5DC4">
                    <a:alpha val="7000"/>
                  </a:srgbClr>
                </a:gs>
              </a:gsLst>
              <a:lin ang="0"/>
            </a:gradFill>
          </p:spPr>
        </p:sp>
        <p:sp>
          <p:nvSpPr>
            <p:cNvPr id="23" name="TextBox 23">
              <a:extLst>
                <a:ext uri="{FF2B5EF4-FFF2-40B4-BE49-F238E27FC236}">
                  <a16:creationId xmlns:a16="http://schemas.microsoft.com/office/drawing/2014/main" id="{08D4D298-90EB-D705-6799-357EF8BFF615}"/>
                </a:ext>
              </a:extLst>
            </p:cNvPr>
            <p:cNvSpPr txBox="1"/>
            <p:nvPr/>
          </p:nvSpPr>
          <p:spPr>
            <a:xfrm>
              <a:off x="96129" y="273050"/>
              <a:ext cx="422969" cy="387350"/>
            </a:xfrm>
            <a:prstGeom prst="rect">
              <a:avLst/>
            </a:prstGeom>
          </p:spPr>
          <p:txBody>
            <a:bodyPr lIns="25400" tIns="25400" rIns="25400" bIns="25400" rtlCol="0" anchor="ctr"/>
            <a:lstStyle/>
            <a:p>
              <a:pPr marL="0" marR="0" lvl="0" indent="0" algn="ctr" defTabSz="457200" rtl="0" eaLnBrk="1" fontAlgn="auto" latinLnBrk="0" hangingPunct="1">
                <a:lnSpc>
                  <a:spcPts val="147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4" name="Group 24">
            <a:extLst>
              <a:ext uri="{FF2B5EF4-FFF2-40B4-BE49-F238E27FC236}">
                <a16:creationId xmlns:a16="http://schemas.microsoft.com/office/drawing/2014/main" id="{E0EFB691-FEDF-C4EF-0AD0-6F5ACC7B25DC}"/>
              </a:ext>
            </a:extLst>
          </p:cNvPr>
          <p:cNvGrpSpPr/>
          <p:nvPr/>
        </p:nvGrpSpPr>
        <p:grpSpPr>
          <a:xfrm rot="-10800000">
            <a:off x="5473203" y="3109291"/>
            <a:ext cx="2270760" cy="1793656"/>
            <a:chOff x="0" y="0"/>
            <a:chExt cx="767433" cy="697530"/>
          </a:xfrm>
        </p:grpSpPr>
        <p:sp>
          <p:nvSpPr>
            <p:cNvPr id="25" name="Freeform 25">
              <a:extLst>
                <a:ext uri="{FF2B5EF4-FFF2-40B4-BE49-F238E27FC236}">
                  <a16:creationId xmlns:a16="http://schemas.microsoft.com/office/drawing/2014/main" id="{2F1EB142-5A15-DD4C-6D37-8C173E552BCB}"/>
                </a:ext>
              </a:extLst>
            </p:cNvPr>
            <p:cNvSpPr/>
            <p:nvPr/>
          </p:nvSpPr>
          <p:spPr>
            <a:xfrm>
              <a:off x="0" y="0"/>
              <a:ext cx="767433" cy="697530"/>
            </a:xfrm>
            <a:custGeom>
              <a:avLst/>
              <a:gdLst/>
              <a:ahLst/>
              <a:cxnLst/>
              <a:rect l="l" t="t" r="r" b="b"/>
              <a:pathLst>
                <a:path w="767433" h="697530">
                  <a:moveTo>
                    <a:pt x="0" y="0"/>
                  </a:moveTo>
                  <a:lnTo>
                    <a:pt x="767433" y="0"/>
                  </a:lnTo>
                  <a:lnTo>
                    <a:pt x="767433" y="697530"/>
                  </a:lnTo>
                  <a:lnTo>
                    <a:pt x="0" y="697530"/>
                  </a:lnTo>
                  <a:close/>
                </a:path>
              </a:pathLst>
            </a:custGeom>
            <a:gradFill rotWithShape="1">
              <a:gsLst>
                <a:gs pos="0">
                  <a:srgbClr val="931CBD">
                    <a:alpha val="70000"/>
                  </a:srgbClr>
                </a:gs>
                <a:gs pos="100000">
                  <a:srgbClr val="FF5DC4">
                    <a:alpha val="70000"/>
                  </a:srgbClr>
                </a:gs>
              </a:gsLst>
              <a:lin ang="0"/>
            </a:gradFill>
          </p:spPr>
        </p:sp>
        <p:sp>
          <p:nvSpPr>
            <p:cNvPr id="26" name="TextBox 26">
              <a:extLst>
                <a:ext uri="{FF2B5EF4-FFF2-40B4-BE49-F238E27FC236}">
                  <a16:creationId xmlns:a16="http://schemas.microsoft.com/office/drawing/2014/main" id="{FF9DD813-F003-3E32-3D9E-32539B76D6BD}"/>
                </a:ext>
              </a:extLst>
            </p:cNvPr>
            <p:cNvSpPr txBox="1"/>
            <p:nvPr/>
          </p:nvSpPr>
          <p:spPr>
            <a:xfrm>
              <a:off x="0" y="-47625"/>
              <a:ext cx="767433" cy="745155"/>
            </a:xfrm>
            <a:prstGeom prst="rect">
              <a:avLst/>
            </a:prstGeom>
          </p:spPr>
          <p:txBody>
            <a:bodyPr lIns="25400" tIns="25400" rIns="25400" bIns="25400" rtlCol="0" anchor="ctr"/>
            <a:lstStyle/>
            <a:p>
              <a:pPr marL="0" marR="0" lvl="0" indent="0" algn="ctr" defTabSz="457200" rtl="0" eaLnBrk="1" fontAlgn="auto" latinLnBrk="0" hangingPunct="1">
                <a:lnSpc>
                  <a:spcPts val="112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7" name="Group 27">
            <a:extLst>
              <a:ext uri="{FF2B5EF4-FFF2-40B4-BE49-F238E27FC236}">
                <a16:creationId xmlns:a16="http://schemas.microsoft.com/office/drawing/2014/main" id="{80B77EEB-ACA0-3339-196C-8078DE3C5F4D}"/>
              </a:ext>
            </a:extLst>
          </p:cNvPr>
          <p:cNvGrpSpPr/>
          <p:nvPr/>
        </p:nvGrpSpPr>
        <p:grpSpPr>
          <a:xfrm rot="-10800000">
            <a:off x="1438511" y="3109291"/>
            <a:ext cx="6266975" cy="1793656"/>
            <a:chOff x="0" y="0"/>
            <a:chExt cx="2118007" cy="697530"/>
          </a:xfrm>
        </p:grpSpPr>
        <p:sp>
          <p:nvSpPr>
            <p:cNvPr id="28" name="Freeform 28">
              <a:extLst>
                <a:ext uri="{FF2B5EF4-FFF2-40B4-BE49-F238E27FC236}">
                  <a16:creationId xmlns:a16="http://schemas.microsoft.com/office/drawing/2014/main" id="{39E6F208-2DE7-C34F-C56D-D7CF25B952B9}"/>
                </a:ext>
              </a:extLst>
            </p:cNvPr>
            <p:cNvSpPr/>
            <p:nvPr/>
          </p:nvSpPr>
          <p:spPr>
            <a:xfrm>
              <a:off x="0" y="0"/>
              <a:ext cx="2118007" cy="697530"/>
            </a:xfrm>
            <a:custGeom>
              <a:avLst/>
              <a:gdLst/>
              <a:ahLst/>
              <a:cxnLst/>
              <a:rect l="l" t="t" r="r" b="b"/>
              <a:pathLst>
                <a:path w="2118007" h="697530">
                  <a:moveTo>
                    <a:pt x="0" y="0"/>
                  </a:moveTo>
                  <a:lnTo>
                    <a:pt x="2118007" y="0"/>
                  </a:lnTo>
                  <a:lnTo>
                    <a:pt x="2118007" y="697530"/>
                  </a:lnTo>
                  <a:lnTo>
                    <a:pt x="0" y="697530"/>
                  </a:lnTo>
                  <a:close/>
                </a:path>
              </a:pathLst>
            </a:custGeom>
            <a:gradFill rotWithShape="1">
              <a:gsLst>
                <a:gs pos="0">
                  <a:srgbClr val="931CBD">
                    <a:alpha val="15000"/>
                  </a:srgbClr>
                </a:gs>
                <a:gs pos="100000">
                  <a:srgbClr val="FF5DC4">
                    <a:alpha val="15000"/>
                  </a:srgbClr>
                </a:gs>
              </a:gsLst>
              <a:path path="circle">
                <a:fillToRect r="100000" b="100000"/>
              </a:path>
              <a:tileRect l="-100000" t="-100000"/>
            </a:gradFill>
            <a:ln w="66675" cap="sq">
              <a:solidFill>
                <a:srgbClr val="FF8CED">
                  <a:alpha val="14902"/>
                </a:srgbClr>
              </a:solidFill>
              <a:prstDash val="solid"/>
              <a:miter/>
            </a:ln>
          </p:spPr>
        </p:sp>
        <p:sp>
          <p:nvSpPr>
            <p:cNvPr id="29" name="TextBox 29">
              <a:extLst>
                <a:ext uri="{FF2B5EF4-FFF2-40B4-BE49-F238E27FC236}">
                  <a16:creationId xmlns:a16="http://schemas.microsoft.com/office/drawing/2014/main" id="{40962F72-2DFA-AC35-FA81-5993A8A23772}"/>
                </a:ext>
              </a:extLst>
            </p:cNvPr>
            <p:cNvSpPr txBox="1"/>
            <p:nvPr/>
          </p:nvSpPr>
          <p:spPr>
            <a:xfrm>
              <a:off x="0" y="-47625"/>
              <a:ext cx="2118007" cy="745155"/>
            </a:xfrm>
            <a:prstGeom prst="rect">
              <a:avLst/>
            </a:prstGeom>
          </p:spPr>
          <p:txBody>
            <a:bodyPr lIns="25400" tIns="25400" rIns="25400" bIns="25400" rtlCol="0" anchor="ctr"/>
            <a:lstStyle/>
            <a:p>
              <a:pPr marL="0" marR="0" lvl="0" indent="0" algn="ctr" defTabSz="457200" rtl="0" eaLnBrk="1" fontAlgn="auto" latinLnBrk="0" hangingPunct="1">
                <a:lnSpc>
                  <a:spcPts val="112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0" name="Group 30">
            <a:extLst>
              <a:ext uri="{FF2B5EF4-FFF2-40B4-BE49-F238E27FC236}">
                <a16:creationId xmlns:a16="http://schemas.microsoft.com/office/drawing/2014/main" id="{E2EDA518-1281-D825-8696-BC15C3E6A48C}"/>
              </a:ext>
            </a:extLst>
          </p:cNvPr>
          <p:cNvGrpSpPr/>
          <p:nvPr/>
        </p:nvGrpSpPr>
        <p:grpSpPr>
          <a:xfrm>
            <a:off x="4912046" y="3109291"/>
            <a:ext cx="2361474" cy="1793656"/>
            <a:chOff x="0" y="0"/>
            <a:chExt cx="407264" cy="355948"/>
          </a:xfrm>
        </p:grpSpPr>
        <p:sp>
          <p:nvSpPr>
            <p:cNvPr id="31" name="Freeform 31">
              <a:extLst>
                <a:ext uri="{FF2B5EF4-FFF2-40B4-BE49-F238E27FC236}">
                  <a16:creationId xmlns:a16="http://schemas.microsoft.com/office/drawing/2014/main" id="{E57FB7E8-38BA-8AF4-B9FA-D3EB57DC52F6}"/>
                </a:ext>
              </a:extLst>
            </p:cNvPr>
            <p:cNvSpPr/>
            <p:nvPr/>
          </p:nvSpPr>
          <p:spPr>
            <a:xfrm>
              <a:off x="0" y="0"/>
              <a:ext cx="407264" cy="355948"/>
            </a:xfrm>
            <a:custGeom>
              <a:avLst/>
              <a:gdLst/>
              <a:ahLst/>
              <a:cxnLst/>
              <a:rect l="l" t="t" r="r" b="b"/>
              <a:pathLst>
                <a:path w="407264" h="355948">
                  <a:moveTo>
                    <a:pt x="203200" y="0"/>
                  </a:moveTo>
                  <a:lnTo>
                    <a:pt x="407264" y="0"/>
                  </a:lnTo>
                  <a:lnTo>
                    <a:pt x="204064" y="355948"/>
                  </a:lnTo>
                  <a:lnTo>
                    <a:pt x="0" y="355948"/>
                  </a:lnTo>
                  <a:lnTo>
                    <a:pt x="203200" y="0"/>
                  </a:lnTo>
                  <a:close/>
                </a:path>
              </a:pathLst>
            </a:custGeom>
            <a:gradFill rotWithShape="1">
              <a:gsLst>
                <a:gs pos="0">
                  <a:srgbClr val="931CBD">
                    <a:alpha val="100000"/>
                  </a:srgbClr>
                </a:gs>
                <a:gs pos="100000">
                  <a:srgbClr val="FF5DC4">
                    <a:alpha val="100000"/>
                  </a:srgbClr>
                </a:gs>
              </a:gsLst>
              <a:path path="circle">
                <a:fillToRect r="100000" b="100000"/>
              </a:path>
              <a:tileRect l="-100000" t="-100000"/>
            </a:gradFill>
          </p:spPr>
        </p:sp>
        <p:sp>
          <p:nvSpPr>
            <p:cNvPr id="32" name="TextBox 32">
              <a:extLst>
                <a:ext uri="{FF2B5EF4-FFF2-40B4-BE49-F238E27FC236}">
                  <a16:creationId xmlns:a16="http://schemas.microsoft.com/office/drawing/2014/main" id="{404665B5-00DF-2F3D-4A83-BAA8857A5BBC}"/>
                </a:ext>
              </a:extLst>
            </p:cNvPr>
            <p:cNvSpPr txBox="1"/>
            <p:nvPr/>
          </p:nvSpPr>
          <p:spPr>
            <a:xfrm>
              <a:off x="101600" y="-47625"/>
              <a:ext cx="204064" cy="403573"/>
            </a:xfrm>
            <a:prstGeom prst="rect">
              <a:avLst/>
            </a:prstGeom>
          </p:spPr>
          <p:txBody>
            <a:bodyPr lIns="30969" tIns="30969" rIns="30969" bIns="30969" rtlCol="0" anchor="ctr"/>
            <a:lstStyle/>
            <a:p>
              <a:pPr marL="0" marR="0" lvl="0" indent="0" algn="ctr" defTabSz="457200" rtl="0" eaLnBrk="1" fontAlgn="auto" latinLnBrk="0" hangingPunct="1">
                <a:lnSpc>
                  <a:spcPts val="112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3" name="Group 33">
            <a:extLst>
              <a:ext uri="{FF2B5EF4-FFF2-40B4-BE49-F238E27FC236}">
                <a16:creationId xmlns:a16="http://schemas.microsoft.com/office/drawing/2014/main" id="{658ED0FF-D923-B829-D4E2-8F03203C10B7}"/>
              </a:ext>
            </a:extLst>
          </p:cNvPr>
          <p:cNvGrpSpPr/>
          <p:nvPr/>
        </p:nvGrpSpPr>
        <p:grpSpPr>
          <a:xfrm rot="-10800000">
            <a:off x="5475078" y="3111444"/>
            <a:ext cx="1176794" cy="894859"/>
            <a:chOff x="0" y="0"/>
            <a:chExt cx="812800" cy="711200"/>
          </a:xfrm>
        </p:grpSpPr>
        <p:sp>
          <p:nvSpPr>
            <p:cNvPr id="34" name="Freeform 34">
              <a:extLst>
                <a:ext uri="{FF2B5EF4-FFF2-40B4-BE49-F238E27FC236}">
                  <a16:creationId xmlns:a16="http://schemas.microsoft.com/office/drawing/2014/main" id="{A615D60A-AAE0-F070-4624-A62214085838}"/>
                </a:ext>
              </a:extLst>
            </p:cNvPr>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gradFill rotWithShape="1">
              <a:gsLst>
                <a:gs pos="0">
                  <a:srgbClr val="931CBD">
                    <a:alpha val="100000"/>
                  </a:srgbClr>
                </a:gs>
                <a:gs pos="100000">
                  <a:srgbClr val="FF5DC4">
                    <a:alpha val="100000"/>
                  </a:srgbClr>
                </a:gs>
              </a:gsLst>
              <a:lin ang="0"/>
            </a:gradFill>
          </p:spPr>
        </p:sp>
        <p:sp>
          <p:nvSpPr>
            <p:cNvPr id="35" name="TextBox 35">
              <a:extLst>
                <a:ext uri="{FF2B5EF4-FFF2-40B4-BE49-F238E27FC236}">
                  <a16:creationId xmlns:a16="http://schemas.microsoft.com/office/drawing/2014/main" id="{AC6F4AA3-F7DB-6925-A44B-117353288410}"/>
                </a:ext>
              </a:extLst>
            </p:cNvPr>
            <p:cNvSpPr txBox="1"/>
            <p:nvPr/>
          </p:nvSpPr>
          <p:spPr>
            <a:xfrm>
              <a:off x="127000" y="282575"/>
              <a:ext cx="558800" cy="377825"/>
            </a:xfrm>
            <a:prstGeom prst="rect">
              <a:avLst/>
            </a:prstGeom>
          </p:spPr>
          <p:txBody>
            <a:bodyPr lIns="30969" tIns="30969" rIns="30969" bIns="30969" rtlCol="0" anchor="ctr"/>
            <a:lstStyle/>
            <a:p>
              <a:pPr marL="0" marR="0" lvl="0" indent="0" algn="ctr" defTabSz="457200" rtl="0" eaLnBrk="1" fontAlgn="auto" latinLnBrk="0" hangingPunct="1">
                <a:lnSpc>
                  <a:spcPts val="112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6" name="Group 36">
            <a:extLst>
              <a:ext uri="{FF2B5EF4-FFF2-40B4-BE49-F238E27FC236}">
                <a16:creationId xmlns:a16="http://schemas.microsoft.com/office/drawing/2014/main" id="{1C69CFB6-1B15-BDA6-2717-DDB3C7180EB4}"/>
              </a:ext>
            </a:extLst>
          </p:cNvPr>
          <p:cNvGrpSpPr/>
          <p:nvPr/>
        </p:nvGrpSpPr>
        <p:grpSpPr>
          <a:xfrm rot="-10800000">
            <a:off x="4372229" y="3109290"/>
            <a:ext cx="1176794" cy="894859"/>
            <a:chOff x="0" y="0"/>
            <a:chExt cx="812800" cy="711200"/>
          </a:xfrm>
        </p:grpSpPr>
        <p:sp>
          <p:nvSpPr>
            <p:cNvPr id="37" name="Freeform 37">
              <a:extLst>
                <a:ext uri="{FF2B5EF4-FFF2-40B4-BE49-F238E27FC236}">
                  <a16:creationId xmlns:a16="http://schemas.microsoft.com/office/drawing/2014/main" id="{B0BAA22B-0796-15C7-9A81-45ED8FFACA8E}"/>
                </a:ext>
              </a:extLst>
            </p:cNvPr>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gradFill rotWithShape="1">
              <a:gsLst>
                <a:gs pos="0">
                  <a:srgbClr val="931CBD">
                    <a:alpha val="100000"/>
                  </a:srgbClr>
                </a:gs>
                <a:gs pos="100000">
                  <a:srgbClr val="FF5DC4">
                    <a:alpha val="100000"/>
                  </a:srgbClr>
                </a:gs>
              </a:gsLst>
              <a:lin ang="0"/>
            </a:gradFill>
          </p:spPr>
        </p:sp>
        <p:sp>
          <p:nvSpPr>
            <p:cNvPr id="38" name="TextBox 38">
              <a:extLst>
                <a:ext uri="{FF2B5EF4-FFF2-40B4-BE49-F238E27FC236}">
                  <a16:creationId xmlns:a16="http://schemas.microsoft.com/office/drawing/2014/main" id="{DE188A63-A4E0-AAF9-FC8E-FDDEBFEA7906}"/>
                </a:ext>
              </a:extLst>
            </p:cNvPr>
            <p:cNvSpPr txBox="1"/>
            <p:nvPr/>
          </p:nvSpPr>
          <p:spPr>
            <a:xfrm>
              <a:off x="127000" y="282575"/>
              <a:ext cx="558800" cy="377825"/>
            </a:xfrm>
            <a:prstGeom prst="rect">
              <a:avLst/>
            </a:prstGeom>
          </p:spPr>
          <p:txBody>
            <a:bodyPr lIns="30969" tIns="30969" rIns="30969" bIns="30969" rtlCol="0" anchor="ctr"/>
            <a:lstStyle/>
            <a:p>
              <a:pPr marL="0" marR="0" lvl="0" indent="0" algn="ctr" defTabSz="457200" rtl="0" eaLnBrk="1" fontAlgn="auto" latinLnBrk="0" hangingPunct="1">
                <a:lnSpc>
                  <a:spcPts val="112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69" name="Group 69">
            <a:extLst>
              <a:ext uri="{FF2B5EF4-FFF2-40B4-BE49-F238E27FC236}">
                <a16:creationId xmlns:a16="http://schemas.microsoft.com/office/drawing/2014/main" id="{2F496730-F097-90A9-8F61-18DFA99D161B}"/>
              </a:ext>
            </a:extLst>
          </p:cNvPr>
          <p:cNvGrpSpPr/>
          <p:nvPr/>
        </p:nvGrpSpPr>
        <p:grpSpPr>
          <a:xfrm>
            <a:off x="5572350" y="346438"/>
            <a:ext cx="3674767" cy="692589"/>
            <a:chOff x="0" y="0"/>
            <a:chExt cx="2156295" cy="406400"/>
          </a:xfrm>
        </p:grpSpPr>
        <p:sp>
          <p:nvSpPr>
            <p:cNvPr id="70" name="Freeform 70">
              <a:extLst>
                <a:ext uri="{FF2B5EF4-FFF2-40B4-BE49-F238E27FC236}">
                  <a16:creationId xmlns:a16="http://schemas.microsoft.com/office/drawing/2014/main" id="{30E03A5A-443F-EE97-7698-8C0646A32619}"/>
                </a:ext>
              </a:extLst>
            </p:cNvPr>
            <p:cNvSpPr/>
            <p:nvPr/>
          </p:nvSpPr>
          <p:spPr>
            <a:xfrm>
              <a:off x="0" y="0"/>
              <a:ext cx="2156295" cy="406400"/>
            </a:xfrm>
            <a:custGeom>
              <a:avLst/>
              <a:gdLst/>
              <a:ahLst/>
              <a:cxnLst/>
              <a:rect l="l" t="t" r="r" b="b"/>
              <a:pathLst>
                <a:path w="2156295" h="406400">
                  <a:moveTo>
                    <a:pt x="1953095" y="0"/>
                  </a:moveTo>
                  <a:cubicBezTo>
                    <a:pt x="2065319" y="0"/>
                    <a:pt x="2156295" y="90976"/>
                    <a:pt x="2156295" y="203200"/>
                  </a:cubicBezTo>
                  <a:cubicBezTo>
                    <a:pt x="2156295" y="315424"/>
                    <a:pt x="2065319" y="406400"/>
                    <a:pt x="1953095" y="406400"/>
                  </a:cubicBezTo>
                  <a:lnTo>
                    <a:pt x="203200" y="406400"/>
                  </a:lnTo>
                  <a:cubicBezTo>
                    <a:pt x="90976" y="406400"/>
                    <a:pt x="0" y="315424"/>
                    <a:pt x="0" y="203200"/>
                  </a:cubicBezTo>
                  <a:cubicBezTo>
                    <a:pt x="0" y="90976"/>
                    <a:pt x="90976" y="0"/>
                    <a:pt x="203200" y="0"/>
                  </a:cubicBezTo>
                  <a:close/>
                </a:path>
              </a:pathLst>
            </a:custGeom>
            <a:gradFill rotWithShape="1">
              <a:gsLst>
                <a:gs pos="0">
                  <a:srgbClr val="931CBD">
                    <a:alpha val="100000"/>
                  </a:srgbClr>
                </a:gs>
                <a:gs pos="100000">
                  <a:srgbClr val="FF5DC4">
                    <a:alpha val="100000"/>
                  </a:srgbClr>
                </a:gs>
              </a:gsLst>
              <a:lin ang="0"/>
            </a:gradFill>
          </p:spPr>
        </p:sp>
        <p:sp>
          <p:nvSpPr>
            <p:cNvPr id="71" name="TextBox 71">
              <a:extLst>
                <a:ext uri="{FF2B5EF4-FFF2-40B4-BE49-F238E27FC236}">
                  <a16:creationId xmlns:a16="http://schemas.microsoft.com/office/drawing/2014/main" id="{495A9A7E-5064-B2F2-D1ED-01F5EF9E38F5}"/>
                </a:ext>
              </a:extLst>
            </p:cNvPr>
            <p:cNvSpPr txBox="1"/>
            <p:nvPr/>
          </p:nvSpPr>
          <p:spPr>
            <a:xfrm>
              <a:off x="0" y="-57150"/>
              <a:ext cx="2156295" cy="463550"/>
            </a:xfrm>
            <a:prstGeom prst="rect">
              <a:avLst/>
            </a:prstGeom>
          </p:spPr>
          <p:txBody>
            <a:bodyPr lIns="25400" tIns="25400" rIns="25400" bIns="25400" rtlCol="0" anchor="ctr"/>
            <a:lstStyle/>
            <a:p>
              <a:pPr marL="0" marR="0" lvl="0" indent="0" algn="ctr" defTabSz="457200" rtl="0" eaLnBrk="1" fontAlgn="auto" latinLnBrk="0" hangingPunct="1">
                <a:lnSpc>
                  <a:spcPts val="147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72" name="Freeform 72">
            <a:extLst>
              <a:ext uri="{FF2B5EF4-FFF2-40B4-BE49-F238E27FC236}">
                <a16:creationId xmlns:a16="http://schemas.microsoft.com/office/drawing/2014/main" id="{AB992454-D603-95D9-0CBE-417B0C6980BC}"/>
              </a:ext>
            </a:extLst>
          </p:cNvPr>
          <p:cNvSpPr/>
          <p:nvPr/>
        </p:nvSpPr>
        <p:spPr>
          <a:xfrm>
            <a:off x="514350" y="1371600"/>
            <a:ext cx="335062" cy="236076"/>
          </a:xfrm>
          <a:custGeom>
            <a:avLst/>
            <a:gdLst/>
            <a:ahLst/>
            <a:cxnLst/>
            <a:rect l="l" t="t" r="r" b="b"/>
            <a:pathLst>
              <a:path w="670124" h="472151">
                <a:moveTo>
                  <a:pt x="0" y="0"/>
                </a:moveTo>
                <a:lnTo>
                  <a:pt x="670124" y="0"/>
                </a:lnTo>
                <a:lnTo>
                  <a:pt x="670124" y="472151"/>
                </a:lnTo>
                <a:lnTo>
                  <a:pt x="0" y="47215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3" name="Freeform 73">
            <a:extLst>
              <a:ext uri="{FF2B5EF4-FFF2-40B4-BE49-F238E27FC236}">
                <a16:creationId xmlns:a16="http://schemas.microsoft.com/office/drawing/2014/main" id="{5112DA17-0052-6F0C-A47E-DD900DE43208}"/>
              </a:ext>
            </a:extLst>
          </p:cNvPr>
          <p:cNvSpPr/>
          <p:nvPr/>
        </p:nvSpPr>
        <p:spPr>
          <a:xfrm>
            <a:off x="-39073" y="2092064"/>
            <a:ext cx="1441908" cy="469276"/>
          </a:xfrm>
          <a:custGeom>
            <a:avLst/>
            <a:gdLst/>
            <a:ahLst/>
            <a:cxnLst/>
            <a:rect l="l" t="t" r="r" b="b"/>
            <a:pathLst>
              <a:path w="2883816" h="938551">
                <a:moveTo>
                  <a:pt x="0" y="0"/>
                </a:moveTo>
                <a:lnTo>
                  <a:pt x="2883816" y="0"/>
                </a:lnTo>
                <a:lnTo>
                  <a:pt x="2883816" y="938551"/>
                </a:lnTo>
                <a:lnTo>
                  <a:pt x="0" y="93855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5" name="Freeform 75">
            <a:extLst>
              <a:ext uri="{FF2B5EF4-FFF2-40B4-BE49-F238E27FC236}">
                <a16:creationId xmlns:a16="http://schemas.microsoft.com/office/drawing/2014/main" id="{28122700-FF1B-20F4-86CB-4701238011AC}"/>
              </a:ext>
            </a:extLst>
          </p:cNvPr>
          <p:cNvSpPr/>
          <p:nvPr/>
        </p:nvSpPr>
        <p:spPr>
          <a:xfrm flipH="1">
            <a:off x="5850390" y="3386517"/>
            <a:ext cx="1135381" cy="986704"/>
          </a:xfrm>
          <a:custGeom>
            <a:avLst/>
            <a:gdLst/>
            <a:ahLst/>
            <a:cxnLst/>
            <a:rect l="l" t="t" r="r" b="b"/>
            <a:pathLst>
              <a:path w="1079203" h="1079203">
                <a:moveTo>
                  <a:pt x="1079203" y="0"/>
                </a:moveTo>
                <a:lnTo>
                  <a:pt x="0" y="0"/>
                </a:lnTo>
                <a:lnTo>
                  <a:pt x="0" y="1079203"/>
                </a:lnTo>
                <a:lnTo>
                  <a:pt x="1079203" y="1079203"/>
                </a:lnTo>
                <a:lnTo>
                  <a:pt x="1079203"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8" name="مربع نص 87">
            <a:extLst>
              <a:ext uri="{FF2B5EF4-FFF2-40B4-BE49-F238E27FC236}">
                <a16:creationId xmlns:a16="http://schemas.microsoft.com/office/drawing/2014/main" id="{BE5A3E21-3F51-02A0-26EC-5FE605BA68AC}"/>
              </a:ext>
            </a:extLst>
          </p:cNvPr>
          <p:cNvSpPr txBox="1"/>
          <p:nvPr/>
        </p:nvSpPr>
        <p:spPr>
          <a:xfrm>
            <a:off x="1646594" y="3219321"/>
            <a:ext cx="2779600" cy="1384995"/>
          </a:xfrm>
          <a:prstGeom prst="rect">
            <a:avLst/>
          </a:prstGeom>
          <a:noFill/>
        </p:spPr>
        <p:txBody>
          <a:bodyPr wrap="square">
            <a:spAutoFit/>
          </a:bodyPr>
          <a:lstStyle/>
          <a:p>
            <a:pPr algn="ctr"/>
            <a:r>
              <a:rPr lang="ar-EG" sz="2800" b="1" dirty="0">
                <a:latin typeface="Traditional Arabic" panose="02020603050405020304" pitchFamily="18" charset="-78"/>
                <a:cs typeface="Traditional Arabic" panose="02020603050405020304" pitchFamily="18" charset="-78"/>
              </a:rPr>
              <a:t>ثالثا:</a:t>
            </a:r>
          </a:p>
          <a:p>
            <a:pPr algn="ctr"/>
            <a:r>
              <a:rPr lang="ar-EG" sz="2800" b="1" dirty="0">
                <a:latin typeface="Traditional Arabic" panose="02020603050405020304" pitchFamily="18" charset="-78"/>
                <a:cs typeface="Traditional Arabic" panose="02020603050405020304" pitchFamily="18" charset="-78"/>
              </a:rPr>
              <a:t> إدارة الهيئات والمنظمات المتخصصة:</a:t>
            </a:r>
            <a:endParaRPr lang="ar-EG" sz="12300" b="1"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3700567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wheel(1)">
                                      <p:cBhvr>
                                        <p:cTn id="7" dur="20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3AC41FF-EA55-A4AF-AE45-EFD386C62D36}"/>
              </a:ext>
            </a:extLst>
          </p:cNvPr>
          <p:cNvSpPr txBox="1"/>
          <p:nvPr/>
        </p:nvSpPr>
        <p:spPr>
          <a:xfrm>
            <a:off x="980728" y="1484784"/>
            <a:ext cx="7182544" cy="3970318"/>
          </a:xfrm>
          <a:prstGeom prst="rect">
            <a:avLst/>
          </a:prstGeom>
          <a:noFill/>
          <a:ln>
            <a:noFill/>
          </a:ln>
        </p:spPr>
        <p:txBody>
          <a:bodyPr wrap="square">
            <a:spAutoFit/>
          </a:bodyPr>
          <a:lstStyle/>
          <a:p>
            <a:r>
              <a:rPr lang="ar-EG" sz="3600" b="1" dirty="0">
                <a:solidFill>
                  <a:schemeClr val="accent6">
                    <a:lumMod val="50000"/>
                  </a:schemeClr>
                </a:solidFill>
              </a:rPr>
              <a:t>وتعني بإدارة أوجه النشاط في المنظمات التي تقدم خدماتها إلى فئات خاصة، ولا تهدف إلى تحقيق الربح. وهذا المجال يختلف عن الإدارة العامة في أنه لا يهدف إلى تقديم خدمات عامة: إنما يهتم بفئة خاصة من المجتمع، ومن ناحية أخرى فإنه يختلف عن منظمات الأعمال: من حيث إنه لا يهدف لتحقيق أرباح بمفهومها العام إنما يُوجه دخلها إلى رعاية الفئة الخاصة بها.</a:t>
            </a:r>
          </a:p>
        </p:txBody>
      </p:sp>
    </p:spTree>
    <p:extLst>
      <p:ext uri="{BB962C8B-B14F-4D97-AF65-F5344CB8AC3E}">
        <p14:creationId xmlns:p14="http://schemas.microsoft.com/office/powerpoint/2010/main" val="2555115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74579-4040-F68D-AADF-65625DBA9CF4}"/>
            </a:ext>
          </a:extLst>
        </p:cNvPr>
        <p:cNvGrpSpPr/>
        <p:nvPr/>
      </p:nvGrpSpPr>
      <p:grpSpPr>
        <a:xfrm>
          <a:off x="0" y="0"/>
          <a:ext cx="0" cy="0"/>
          <a:chOff x="0" y="0"/>
          <a:chExt cx="0" cy="0"/>
        </a:xfrm>
      </p:grpSpPr>
      <p:grpSp>
        <p:nvGrpSpPr>
          <p:cNvPr id="21" name="Group 21">
            <a:extLst>
              <a:ext uri="{FF2B5EF4-FFF2-40B4-BE49-F238E27FC236}">
                <a16:creationId xmlns:a16="http://schemas.microsoft.com/office/drawing/2014/main" id="{CE069AF2-C001-54A0-8F6C-D3E00013DDDD}"/>
              </a:ext>
            </a:extLst>
          </p:cNvPr>
          <p:cNvGrpSpPr/>
          <p:nvPr/>
        </p:nvGrpSpPr>
        <p:grpSpPr>
          <a:xfrm rot="-9623016">
            <a:off x="-1932156" y="-380621"/>
            <a:ext cx="6146126" cy="7104891"/>
            <a:chOff x="0" y="0"/>
            <a:chExt cx="615228" cy="711200"/>
          </a:xfrm>
        </p:grpSpPr>
        <p:sp>
          <p:nvSpPr>
            <p:cNvPr id="22" name="Freeform 22">
              <a:extLst>
                <a:ext uri="{FF2B5EF4-FFF2-40B4-BE49-F238E27FC236}">
                  <a16:creationId xmlns:a16="http://schemas.microsoft.com/office/drawing/2014/main" id="{E6E41357-DB22-FED3-4895-859079A1235B}"/>
                </a:ext>
              </a:extLst>
            </p:cNvPr>
            <p:cNvSpPr/>
            <p:nvPr/>
          </p:nvSpPr>
          <p:spPr>
            <a:xfrm>
              <a:off x="0" y="0"/>
              <a:ext cx="615228" cy="711200"/>
            </a:xfrm>
            <a:custGeom>
              <a:avLst/>
              <a:gdLst/>
              <a:ahLst/>
              <a:cxnLst/>
              <a:rect l="l" t="t" r="r" b="b"/>
              <a:pathLst>
                <a:path w="615228" h="711200">
                  <a:moveTo>
                    <a:pt x="307614" y="0"/>
                  </a:moveTo>
                  <a:lnTo>
                    <a:pt x="615228" y="711200"/>
                  </a:lnTo>
                  <a:lnTo>
                    <a:pt x="0" y="711200"/>
                  </a:lnTo>
                  <a:lnTo>
                    <a:pt x="307614" y="0"/>
                  </a:lnTo>
                  <a:close/>
                </a:path>
              </a:pathLst>
            </a:custGeom>
            <a:gradFill rotWithShape="1">
              <a:gsLst>
                <a:gs pos="0">
                  <a:srgbClr val="931CBD">
                    <a:alpha val="7000"/>
                  </a:srgbClr>
                </a:gs>
                <a:gs pos="100000">
                  <a:srgbClr val="FF5DC4">
                    <a:alpha val="7000"/>
                  </a:srgbClr>
                </a:gs>
              </a:gsLst>
              <a:lin ang="0"/>
            </a:gradFill>
          </p:spPr>
        </p:sp>
        <p:sp>
          <p:nvSpPr>
            <p:cNvPr id="23" name="TextBox 23">
              <a:extLst>
                <a:ext uri="{FF2B5EF4-FFF2-40B4-BE49-F238E27FC236}">
                  <a16:creationId xmlns:a16="http://schemas.microsoft.com/office/drawing/2014/main" id="{D9A8FCFE-3D00-14B3-BC8E-14F44028CEE9}"/>
                </a:ext>
              </a:extLst>
            </p:cNvPr>
            <p:cNvSpPr txBox="1"/>
            <p:nvPr/>
          </p:nvSpPr>
          <p:spPr>
            <a:xfrm>
              <a:off x="96129" y="273050"/>
              <a:ext cx="422969" cy="387350"/>
            </a:xfrm>
            <a:prstGeom prst="rect">
              <a:avLst/>
            </a:prstGeom>
          </p:spPr>
          <p:txBody>
            <a:bodyPr lIns="25400" tIns="25400" rIns="25400" bIns="25400" rtlCol="0" anchor="ctr"/>
            <a:lstStyle/>
            <a:p>
              <a:pPr marL="0" marR="0" lvl="0" indent="0" algn="ctr" defTabSz="457200" rtl="0" eaLnBrk="1" fontAlgn="auto" latinLnBrk="0" hangingPunct="1">
                <a:lnSpc>
                  <a:spcPts val="147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4" name="Group 24">
            <a:extLst>
              <a:ext uri="{FF2B5EF4-FFF2-40B4-BE49-F238E27FC236}">
                <a16:creationId xmlns:a16="http://schemas.microsoft.com/office/drawing/2014/main" id="{396C1943-F3FD-4487-814D-7529C64E26D8}"/>
              </a:ext>
            </a:extLst>
          </p:cNvPr>
          <p:cNvGrpSpPr/>
          <p:nvPr/>
        </p:nvGrpSpPr>
        <p:grpSpPr>
          <a:xfrm rot="-10800000">
            <a:off x="5473203" y="3109291"/>
            <a:ext cx="2270760" cy="1793656"/>
            <a:chOff x="0" y="0"/>
            <a:chExt cx="767433" cy="697530"/>
          </a:xfrm>
        </p:grpSpPr>
        <p:sp>
          <p:nvSpPr>
            <p:cNvPr id="25" name="Freeform 25">
              <a:extLst>
                <a:ext uri="{FF2B5EF4-FFF2-40B4-BE49-F238E27FC236}">
                  <a16:creationId xmlns:a16="http://schemas.microsoft.com/office/drawing/2014/main" id="{0B978F2F-337C-6944-D29B-7C22D0B6CF9E}"/>
                </a:ext>
              </a:extLst>
            </p:cNvPr>
            <p:cNvSpPr/>
            <p:nvPr/>
          </p:nvSpPr>
          <p:spPr>
            <a:xfrm>
              <a:off x="0" y="0"/>
              <a:ext cx="767433" cy="697530"/>
            </a:xfrm>
            <a:custGeom>
              <a:avLst/>
              <a:gdLst/>
              <a:ahLst/>
              <a:cxnLst/>
              <a:rect l="l" t="t" r="r" b="b"/>
              <a:pathLst>
                <a:path w="767433" h="697530">
                  <a:moveTo>
                    <a:pt x="0" y="0"/>
                  </a:moveTo>
                  <a:lnTo>
                    <a:pt x="767433" y="0"/>
                  </a:lnTo>
                  <a:lnTo>
                    <a:pt x="767433" y="697530"/>
                  </a:lnTo>
                  <a:lnTo>
                    <a:pt x="0" y="697530"/>
                  </a:lnTo>
                  <a:close/>
                </a:path>
              </a:pathLst>
            </a:custGeom>
            <a:gradFill rotWithShape="1">
              <a:gsLst>
                <a:gs pos="0">
                  <a:srgbClr val="931CBD">
                    <a:alpha val="70000"/>
                  </a:srgbClr>
                </a:gs>
                <a:gs pos="100000">
                  <a:srgbClr val="FF5DC4">
                    <a:alpha val="70000"/>
                  </a:srgbClr>
                </a:gs>
              </a:gsLst>
              <a:lin ang="0"/>
            </a:gradFill>
          </p:spPr>
        </p:sp>
        <p:sp>
          <p:nvSpPr>
            <p:cNvPr id="26" name="TextBox 26">
              <a:extLst>
                <a:ext uri="{FF2B5EF4-FFF2-40B4-BE49-F238E27FC236}">
                  <a16:creationId xmlns:a16="http://schemas.microsoft.com/office/drawing/2014/main" id="{CE7C1F80-44B5-BAEB-CB18-7CA4A75D6023}"/>
                </a:ext>
              </a:extLst>
            </p:cNvPr>
            <p:cNvSpPr txBox="1"/>
            <p:nvPr/>
          </p:nvSpPr>
          <p:spPr>
            <a:xfrm>
              <a:off x="0" y="-47625"/>
              <a:ext cx="767433" cy="745155"/>
            </a:xfrm>
            <a:prstGeom prst="rect">
              <a:avLst/>
            </a:prstGeom>
          </p:spPr>
          <p:txBody>
            <a:bodyPr lIns="25400" tIns="25400" rIns="25400" bIns="25400" rtlCol="0" anchor="ctr"/>
            <a:lstStyle/>
            <a:p>
              <a:pPr marL="0" marR="0" lvl="0" indent="0" algn="ctr" defTabSz="457200" rtl="0" eaLnBrk="1" fontAlgn="auto" latinLnBrk="0" hangingPunct="1">
                <a:lnSpc>
                  <a:spcPts val="112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7" name="Group 27">
            <a:extLst>
              <a:ext uri="{FF2B5EF4-FFF2-40B4-BE49-F238E27FC236}">
                <a16:creationId xmlns:a16="http://schemas.microsoft.com/office/drawing/2014/main" id="{90210C67-23AE-71FA-0ACF-6B211255B8F9}"/>
              </a:ext>
            </a:extLst>
          </p:cNvPr>
          <p:cNvGrpSpPr/>
          <p:nvPr/>
        </p:nvGrpSpPr>
        <p:grpSpPr>
          <a:xfrm rot="-10800000">
            <a:off x="1438511" y="3109291"/>
            <a:ext cx="6266975" cy="1793656"/>
            <a:chOff x="0" y="0"/>
            <a:chExt cx="2118007" cy="697530"/>
          </a:xfrm>
        </p:grpSpPr>
        <p:sp>
          <p:nvSpPr>
            <p:cNvPr id="28" name="Freeform 28">
              <a:extLst>
                <a:ext uri="{FF2B5EF4-FFF2-40B4-BE49-F238E27FC236}">
                  <a16:creationId xmlns:a16="http://schemas.microsoft.com/office/drawing/2014/main" id="{47133176-3C32-0966-A473-B125D2DD17BE}"/>
                </a:ext>
              </a:extLst>
            </p:cNvPr>
            <p:cNvSpPr/>
            <p:nvPr/>
          </p:nvSpPr>
          <p:spPr>
            <a:xfrm>
              <a:off x="0" y="0"/>
              <a:ext cx="2118007" cy="697530"/>
            </a:xfrm>
            <a:custGeom>
              <a:avLst/>
              <a:gdLst/>
              <a:ahLst/>
              <a:cxnLst/>
              <a:rect l="l" t="t" r="r" b="b"/>
              <a:pathLst>
                <a:path w="2118007" h="697530">
                  <a:moveTo>
                    <a:pt x="0" y="0"/>
                  </a:moveTo>
                  <a:lnTo>
                    <a:pt x="2118007" y="0"/>
                  </a:lnTo>
                  <a:lnTo>
                    <a:pt x="2118007" y="697530"/>
                  </a:lnTo>
                  <a:lnTo>
                    <a:pt x="0" y="697530"/>
                  </a:lnTo>
                  <a:close/>
                </a:path>
              </a:pathLst>
            </a:custGeom>
            <a:gradFill rotWithShape="1">
              <a:gsLst>
                <a:gs pos="0">
                  <a:srgbClr val="931CBD">
                    <a:alpha val="15000"/>
                  </a:srgbClr>
                </a:gs>
                <a:gs pos="100000">
                  <a:srgbClr val="FF5DC4">
                    <a:alpha val="15000"/>
                  </a:srgbClr>
                </a:gs>
              </a:gsLst>
              <a:path path="circle">
                <a:fillToRect r="100000" b="100000"/>
              </a:path>
              <a:tileRect l="-100000" t="-100000"/>
            </a:gradFill>
            <a:ln w="66675" cap="sq">
              <a:solidFill>
                <a:srgbClr val="FF8CED">
                  <a:alpha val="14902"/>
                </a:srgbClr>
              </a:solidFill>
              <a:prstDash val="solid"/>
              <a:miter/>
            </a:ln>
          </p:spPr>
        </p:sp>
        <p:sp>
          <p:nvSpPr>
            <p:cNvPr id="29" name="TextBox 29">
              <a:extLst>
                <a:ext uri="{FF2B5EF4-FFF2-40B4-BE49-F238E27FC236}">
                  <a16:creationId xmlns:a16="http://schemas.microsoft.com/office/drawing/2014/main" id="{C3AA0FE8-F82A-5DBF-9C0F-974B1DF7B695}"/>
                </a:ext>
              </a:extLst>
            </p:cNvPr>
            <p:cNvSpPr txBox="1"/>
            <p:nvPr/>
          </p:nvSpPr>
          <p:spPr>
            <a:xfrm>
              <a:off x="0" y="-47625"/>
              <a:ext cx="2118007" cy="745155"/>
            </a:xfrm>
            <a:prstGeom prst="rect">
              <a:avLst/>
            </a:prstGeom>
          </p:spPr>
          <p:txBody>
            <a:bodyPr lIns="25400" tIns="25400" rIns="25400" bIns="25400" rtlCol="0" anchor="ctr"/>
            <a:lstStyle/>
            <a:p>
              <a:pPr marL="0" marR="0" lvl="0" indent="0" algn="ctr" defTabSz="457200" rtl="0" eaLnBrk="1" fontAlgn="auto" latinLnBrk="0" hangingPunct="1">
                <a:lnSpc>
                  <a:spcPts val="112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0" name="Group 30">
            <a:extLst>
              <a:ext uri="{FF2B5EF4-FFF2-40B4-BE49-F238E27FC236}">
                <a16:creationId xmlns:a16="http://schemas.microsoft.com/office/drawing/2014/main" id="{19319FA2-CB6A-A3EF-49D2-A4AE9C5F243E}"/>
              </a:ext>
            </a:extLst>
          </p:cNvPr>
          <p:cNvGrpSpPr/>
          <p:nvPr/>
        </p:nvGrpSpPr>
        <p:grpSpPr>
          <a:xfrm>
            <a:off x="4912046" y="3109291"/>
            <a:ext cx="2361474" cy="1793656"/>
            <a:chOff x="0" y="0"/>
            <a:chExt cx="407264" cy="355948"/>
          </a:xfrm>
        </p:grpSpPr>
        <p:sp>
          <p:nvSpPr>
            <p:cNvPr id="31" name="Freeform 31">
              <a:extLst>
                <a:ext uri="{FF2B5EF4-FFF2-40B4-BE49-F238E27FC236}">
                  <a16:creationId xmlns:a16="http://schemas.microsoft.com/office/drawing/2014/main" id="{C3815905-9A65-13C9-0117-B0859335EC68}"/>
                </a:ext>
              </a:extLst>
            </p:cNvPr>
            <p:cNvSpPr/>
            <p:nvPr/>
          </p:nvSpPr>
          <p:spPr>
            <a:xfrm>
              <a:off x="0" y="0"/>
              <a:ext cx="407264" cy="355948"/>
            </a:xfrm>
            <a:custGeom>
              <a:avLst/>
              <a:gdLst/>
              <a:ahLst/>
              <a:cxnLst/>
              <a:rect l="l" t="t" r="r" b="b"/>
              <a:pathLst>
                <a:path w="407264" h="355948">
                  <a:moveTo>
                    <a:pt x="203200" y="0"/>
                  </a:moveTo>
                  <a:lnTo>
                    <a:pt x="407264" y="0"/>
                  </a:lnTo>
                  <a:lnTo>
                    <a:pt x="204064" y="355948"/>
                  </a:lnTo>
                  <a:lnTo>
                    <a:pt x="0" y="355948"/>
                  </a:lnTo>
                  <a:lnTo>
                    <a:pt x="203200" y="0"/>
                  </a:lnTo>
                  <a:close/>
                </a:path>
              </a:pathLst>
            </a:custGeom>
            <a:gradFill rotWithShape="1">
              <a:gsLst>
                <a:gs pos="0">
                  <a:srgbClr val="931CBD">
                    <a:alpha val="100000"/>
                  </a:srgbClr>
                </a:gs>
                <a:gs pos="100000">
                  <a:srgbClr val="FF5DC4">
                    <a:alpha val="100000"/>
                  </a:srgbClr>
                </a:gs>
              </a:gsLst>
              <a:path path="circle">
                <a:fillToRect r="100000" b="100000"/>
              </a:path>
              <a:tileRect l="-100000" t="-100000"/>
            </a:gradFill>
          </p:spPr>
        </p:sp>
        <p:sp>
          <p:nvSpPr>
            <p:cNvPr id="32" name="TextBox 32">
              <a:extLst>
                <a:ext uri="{FF2B5EF4-FFF2-40B4-BE49-F238E27FC236}">
                  <a16:creationId xmlns:a16="http://schemas.microsoft.com/office/drawing/2014/main" id="{6AC402F7-FA53-E6CB-AD5E-C429956C458D}"/>
                </a:ext>
              </a:extLst>
            </p:cNvPr>
            <p:cNvSpPr txBox="1"/>
            <p:nvPr/>
          </p:nvSpPr>
          <p:spPr>
            <a:xfrm>
              <a:off x="101600" y="-47625"/>
              <a:ext cx="204064" cy="403573"/>
            </a:xfrm>
            <a:prstGeom prst="rect">
              <a:avLst/>
            </a:prstGeom>
          </p:spPr>
          <p:txBody>
            <a:bodyPr lIns="30969" tIns="30969" rIns="30969" bIns="30969" rtlCol="0" anchor="ctr"/>
            <a:lstStyle/>
            <a:p>
              <a:pPr marL="0" marR="0" lvl="0" indent="0" algn="ctr" defTabSz="457200" rtl="0" eaLnBrk="1" fontAlgn="auto" latinLnBrk="0" hangingPunct="1">
                <a:lnSpc>
                  <a:spcPts val="112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3" name="Group 33">
            <a:extLst>
              <a:ext uri="{FF2B5EF4-FFF2-40B4-BE49-F238E27FC236}">
                <a16:creationId xmlns:a16="http://schemas.microsoft.com/office/drawing/2014/main" id="{92D29CC6-787F-6A41-4899-52786B273680}"/>
              </a:ext>
            </a:extLst>
          </p:cNvPr>
          <p:cNvGrpSpPr/>
          <p:nvPr/>
        </p:nvGrpSpPr>
        <p:grpSpPr>
          <a:xfrm rot="-10800000">
            <a:off x="5475078" y="3111444"/>
            <a:ext cx="1176794" cy="894859"/>
            <a:chOff x="0" y="0"/>
            <a:chExt cx="812800" cy="711200"/>
          </a:xfrm>
        </p:grpSpPr>
        <p:sp>
          <p:nvSpPr>
            <p:cNvPr id="34" name="Freeform 34">
              <a:extLst>
                <a:ext uri="{FF2B5EF4-FFF2-40B4-BE49-F238E27FC236}">
                  <a16:creationId xmlns:a16="http://schemas.microsoft.com/office/drawing/2014/main" id="{590C53E9-5CCA-A037-DA0F-76139048528C}"/>
                </a:ext>
              </a:extLst>
            </p:cNvPr>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gradFill rotWithShape="1">
              <a:gsLst>
                <a:gs pos="0">
                  <a:srgbClr val="931CBD">
                    <a:alpha val="100000"/>
                  </a:srgbClr>
                </a:gs>
                <a:gs pos="100000">
                  <a:srgbClr val="FF5DC4">
                    <a:alpha val="100000"/>
                  </a:srgbClr>
                </a:gs>
              </a:gsLst>
              <a:lin ang="0"/>
            </a:gradFill>
          </p:spPr>
        </p:sp>
        <p:sp>
          <p:nvSpPr>
            <p:cNvPr id="35" name="TextBox 35">
              <a:extLst>
                <a:ext uri="{FF2B5EF4-FFF2-40B4-BE49-F238E27FC236}">
                  <a16:creationId xmlns:a16="http://schemas.microsoft.com/office/drawing/2014/main" id="{D58C4A60-D32C-1D42-D1F9-BC34EE2DFC6F}"/>
                </a:ext>
              </a:extLst>
            </p:cNvPr>
            <p:cNvSpPr txBox="1"/>
            <p:nvPr/>
          </p:nvSpPr>
          <p:spPr>
            <a:xfrm>
              <a:off x="127000" y="282575"/>
              <a:ext cx="558800" cy="377825"/>
            </a:xfrm>
            <a:prstGeom prst="rect">
              <a:avLst/>
            </a:prstGeom>
          </p:spPr>
          <p:txBody>
            <a:bodyPr lIns="30969" tIns="30969" rIns="30969" bIns="30969" rtlCol="0" anchor="ctr"/>
            <a:lstStyle/>
            <a:p>
              <a:pPr marL="0" marR="0" lvl="0" indent="0" algn="ctr" defTabSz="457200" rtl="0" eaLnBrk="1" fontAlgn="auto" latinLnBrk="0" hangingPunct="1">
                <a:lnSpc>
                  <a:spcPts val="112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6" name="Group 36">
            <a:extLst>
              <a:ext uri="{FF2B5EF4-FFF2-40B4-BE49-F238E27FC236}">
                <a16:creationId xmlns:a16="http://schemas.microsoft.com/office/drawing/2014/main" id="{41DAD53D-C4C5-FAC8-2AA3-4DE1A1F861C0}"/>
              </a:ext>
            </a:extLst>
          </p:cNvPr>
          <p:cNvGrpSpPr/>
          <p:nvPr/>
        </p:nvGrpSpPr>
        <p:grpSpPr>
          <a:xfrm rot="-10800000">
            <a:off x="4372229" y="3109290"/>
            <a:ext cx="1176794" cy="894859"/>
            <a:chOff x="0" y="0"/>
            <a:chExt cx="812800" cy="711200"/>
          </a:xfrm>
        </p:grpSpPr>
        <p:sp>
          <p:nvSpPr>
            <p:cNvPr id="37" name="Freeform 37">
              <a:extLst>
                <a:ext uri="{FF2B5EF4-FFF2-40B4-BE49-F238E27FC236}">
                  <a16:creationId xmlns:a16="http://schemas.microsoft.com/office/drawing/2014/main" id="{D95149E6-6AA7-24DB-59BE-F3D57B1A2708}"/>
                </a:ext>
              </a:extLst>
            </p:cNvPr>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gradFill rotWithShape="1">
              <a:gsLst>
                <a:gs pos="0">
                  <a:srgbClr val="931CBD">
                    <a:alpha val="100000"/>
                  </a:srgbClr>
                </a:gs>
                <a:gs pos="100000">
                  <a:srgbClr val="FF5DC4">
                    <a:alpha val="100000"/>
                  </a:srgbClr>
                </a:gs>
              </a:gsLst>
              <a:lin ang="0"/>
            </a:gradFill>
          </p:spPr>
        </p:sp>
        <p:sp>
          <p:nvSpPr>
            <p:cNvPr id="38" name="TextBox 38">
              <a:extLst>
                <a:ext uri="{FF2B5EF4-FFF2-40B4-BE49-F238E27FC236}">
                  <a16:creationId xmlns:a16="http://schemas.microsoft.com/office/drawing/2014/main" id="{F11B0A7B-B04B-D9A9-7159-C9875E0823D6}"/>
                </a:ext>
              </a:extLst>
            </p:cNvPr>
            <p:cNvSpPr txBox="1"/>
            <p:nvPr/>
          </p:nvSpPr>
          <p:spPr>
            <a:xfrm>
              <a:off x="127000" y="282575"/>
              <a:ext cx="558800" cy="377825"/>
            </a:xfrm>
            <a:prstGeom prst="rect">
              <a:avLst/>
            </a:prstGeom>
          </p:spPr>
          <p:txBody>
            <a:bodyPr lIns="30969" tIns="30969" rIns="30969" bIns="30969" rtlCol="0" anchor="ctr"/>
            <a:lstStyle/>
            <a:p>
              <a:pPr marL="0" marR="0" lvl="0" indent="0" algn="ctr" defTabSz="457200" rtl="0" eaLnBrk="1" fontAlgn="auto" latinLnBrk="0" hangingPunct="1">
                <a:lnSpc>
                  <a:spcPts val="112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69" name="Group 69">
            <a:extLst>
              <a:ext uri="{FF2B5EF4-FFF2-40B4-BE49-F238E27FC236}">
                <a16:creationId xmlns:a16="http://schemas.microsoft.com/office/drawing/2014/main" id="{7B1DF7C2-22EA-F334-1AB8-05BCCB55CA77}"/>
              </a:ext>
            </a:extLst>
          </p:cNvPr>
          <p:cNvGrpSpPr/>
          <p:nvPr/>
        </p:nvGrpSpPr>
        <p:grpSpPr>
          <a:xfrm>
            <a:off x="5572350" y="346438"/>
            <a:ext cx="3674767" cy="692589"/>
            <a:chOff x="0" y="0"/>
            <a:chExt cx="2156295" cy="406400"/>
          </a:xfrm>
        </p:grpSpPr>
        <p:sp>
          <p:nvSpPr>
            <p:cNvPr id="70" name="Freeform 70">
              <a:extLst>
                <a:ext uri="{FF2B5EF4-FFF2-40B4-BE49-F238E27FC236}">
                  <a16:creationId xmlns:a16="http://schemas.microsoft.com/office/drawing/2014/main" id="{F87EB1E4-C4CD-8E73-0124-A1B7D4BAF930}"/>
                </a:ext>
              </a:extLst>
            </p:cNvPr>
            <p:cNvSpPr/>
            <p:nvPr/>
          </p:nvSpPr>
          <p:spPr>
            <a:xfrm>
              <a:off x="0" y="0"/>
              <a:ext cx="2156295" cy="406400"/>
            </a:xfrm>
            <a:custGeom>
              <a:avLst/>
              <a:gdLst/>
              <a:ahLst/>
              <a:cxnLst/>
              <a:rect l="l" t="t" r="r" b="b"/>
              <a:pathLst>
                <a:path w="2156295" h="406400">
                  <a:moveTo>
                    <a:pt x="1953095" y="0"/>
                  </a:moveTo>
                  <a:cubicBezTo>
                    <a:pt x="2065319" y="0"/>
                    <a:pt x="2156295" y="90976"/>
                    <a:pt x="2156295" y="203200"/>
                  </a:cubicBezTo>
                  <a:cubicBezTo>
                    <a:pt x="2156295" y="315424"/>
                    <a:pt x="2065319" y="406400"/>
                    <a:pt x="1953095" y="406400"/>
                  </a:cubicBezTo>
                  <a:lnTo>
                    <a:pt x="203200" y="406400"/>
                  </a:lnTo>
                  <a:cubicBezTo>
                    <a:pt x="90976" y="406400"/>
                    <a:pt x="0" y="315424"/>
                    <a:pt x="0" y="203200"/>
                  </a:cubicBezTo>
                  <a:cubicBezTo>
                    <a:pt x="0" y="90976"/>
                    <a:pt x="90976" y="0"/>
                    <a:pt x="203200" y="0"/>
                  </a:cubicBezTo>
                  <a:close/>
                </a:path>
              </a:pathLst>
            </a:custGeom>
            <a:gradFill rotWithShape="1">
              <a:gsLst>
                <a:gs pos="0">
                  <a:srgbClr val="931CBD">
                    <a:alpha val="100000"/>
                  </a:srgbClr>
                </a:gs>
                <a:gs pos="100000">
                  <a:srgbClr val="FF5DC4">
                    <a:alpha val="100000"/>
                  </a:srgbClr>
                </a:gs>
              </a:gsLst>
              <a:lin ang="0"/>
            </a:gradFill>
          </p:spPr>
        </p:sp>
        <p:sp>
          <p:nvSpPr>
            <p:cNvPr id="71" name="TextBox 71">
              <a:extLst>
                <a:ext uri="{FF2B5EF4-FFF2-40B4-BE49-F238E27FC236}">
                  <a16:creationId xmlns:a16="http://schemas.microsoft.com/office/drawing/2014/main" id="{A6EE814E-05D2-FDD8-2667-B4B94563842B}"/>
                </a:ext>
              </a:extLst>
            </p:cNvPr>
            <p:cNvSpPr txBox="1"/>
            <p:nvPr/>
          </p:nvSpPr>
          <p:spPr>
            <a:xfrm>
              <a:off x="0" y="-57150"/>
              <a:ext cx="2156295" cy="463550"/>
            </a:xfrm>
            <a:prstGeom prst="rect">
              <a:avLst/>
            </a:prstGeom>
          </p:spPr>
          <p:txBody>
            <a:bodyPr lIns="25400" tIns="25400" rIns="25400" bIns="25400" rtlCol="0" anchor="ctr"/>
            <a:lstStyle/>
            <a:p>
              <a:pPr marL="0" marR="0" lvl="0" indent="0" algn="ctr" defTabSz="457200" rtl="0" eaLnBrk="1" fontAlgn="auto" latinLnBrk="0" hangingPunct="1">
                <a:lnSpc>
                  <a:spcPts val="147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72" name="Freeform 72">
            <a:extLst>
              <a:ext uri="{FF2B5EF4-FFF2-40B4-BE49-F238E27FC236}">
                <a16:creationId xmlns:a16="http://schemas.microsoft.com/office/drawing/2014/main" id="{1C9987BB-3933-61DA-BA85-9422EF753EFB}"/>
              </a:ext>
            </a:extLst>
          </p:cNvPr>
          <p:cNvSpPr/>
          <p:nvPr/>
        </p:nvSpPr>
        <p:spPr>
          <a:xfrm>
            <a:off x="514350" y="1371600"/>
            <a:ext cx="335062" cy="236076"/>
          </a:xfrm>
          <a:custGeom>
            <a:avLst/>
            <a:gdLst/>
            <a:ahLst/>
            <a:cxnLst/>
            <a:rect l="l" t="t" r="r" b="b"/>
            <a:pathLst>
              <a:path w="670124" h="472151">
                <a:moveTo>
                  <a:pt x="0" y="0"/>
                </a:moveTo>
                <a:lnTo>
                  <a:pt x="670124" y="0"/>
                </a:lnTo>
                <a:lnTo>
                  <a:pt x="670124" y="472151"/>
                </a:lnTo>
                <a:lnTo>
                  <a:pt x="0" y="47215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3" name="Freeform 73">
            <a:extLst>
              <a:ext uri="{FF2B5EF4-FFF2-40B4-BE49-F238E27FC236}">
                <a16:creationId xmlns:a16="http://schemas.microsoft.com/office/drawing/2014/main" id="{9E3FEBF7-CBBC-03A7-1DBC-3C7EE7EA9AA2}"/>
              </a:ext>
            </a:extLst>
          </p:cNvPr>
          <p:cNvSpPr/>
          <p:nvPr/>
        </p:nvSpPr>
        <p:spPr>
          <a:xfrm>
            <a:off x="-39073" y="2092064"/>
            <a:ext cx="1441908" cy="469276"/>
          </a:xfrm>
          <a:custGeom>
            <a:avLst/>
            <a:gdLst/>
            <a:ahLst/>
            <a:cxnLst/>
            <a:rect l="l" t="t" r="r" b="b"/>
            <a:pathLst>
              <a:path w="2883816" h="938551">
                <a:moveTo>
                  <a:pt x="0" y="0"/>
                </a:moveTo>
                <a:lnTo>
                  <a:pt x="2883816" y="0"/>
                </a:lnTo>
                <a:lnTo>
                  <a:pt x="2883816" y="938551"/>
                </a:lnTo>
                <a:lnTo>
                  <a:pt x="0" y="93855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5" name="Freeform 75">
            <a:extLst>
              <a:ext uri="{FF2B5EF4-FFF2-40B4-BE49-F238E27FC236}">
                <a16:creationId xmlns:a16="http://schemas.microsoft.com/office/drawing/2014/main" id="{23424862-825A-B07F-63E1-8D88C702A359}"/>
              </a:ext>
            </a:extLst>
          </p:cNvPr>
          <p:cNvSpPr/>
          <p:nvPr/>
        </p:nvSpPr>
        <p:spPr>
          <a:xfrm flipH="1">
            <a:off x="5850390" y="3386517"/>
            <a:ext cx="1135381" cy="986704"/>
          </a:xfrm>
          <a:custGeom>
            <a:avLst/>
            <a:gdLst/>
            <a:ahLst/>
            <a:cxnLst/>
            <a:rect l="l" t="t" r="r" b="b"/>
            <a:pathLst>
              <a:path w="1079203" h="1079203">
                <a:moveTo>
                  <a:pt x="1079203" y="0"/>
                </a:moveTo>
                <a:lnTo>
                  <a:pt x="0" y="0"/>
                </a:lnTo>
                <a:lnTo>
                  <a:pt x="0" y="1079203"/>
                </a:lnTo>
                <a:lnTo>
                  <a:pt x="1079203" y="1079203"/>
                </a:lnTo>
                <a:lnTo>
                  <a:pt x="1079203"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8" name="مربع نص 87">
            <a:extLst>
              <a:ext uri="{FF2B5EF4-FFF2-40B4-BE49-F238E27FC236}">
                <a16:creationId xmlns:a16="http://schemas.microsoft.com/office/drawing/2014/main" id="{3168548A-F233-808E-8755-9EC8ADDB02A2}"/>
              </a:ext>
            </a:extLst>
          </p:cNvPr>
          <p:cNvSpPr txBox="1"/>
          <p:nvPr/>
        </p:nvSpPr>
        <p:spPr>
          <a:xfrm>
            <a:off x="1618634" y="3465542"/>
            <a:ext cx="2779600" cy="1077218"/>
          </a:xfrm>
          <a:prstGeom prst="rect">
            <a:avLst/>
          </a:prstGeom>
          <a:noFill/>
        </p:spPr>
        <p:txBody>
          <a:bodyPr wrap="square">
            <a:spAutoFit/>
          </a:bodyPr>
          <a:lstStyle/>
          <a:p>
            <a:pPr algn="ctr"/>
            <a:r>
              <a:rPr lang="ar-EG" sz="3200" b="1" dirty="0">
                <a:latin typeface="Traditional Arabic" panose="02020603050405020304" pitchFamily="18" charset="-78"/>
                <a:cs typeface="Traditional Arabic" panose="02020603050405020304" pitchFamily="18" charset="-78"/>
              </a:rPr>
              <a:t>رابعا: الإدارة الإقليمية والدولية:</a:t>
            </a:r>
            <a:endParaRPr lang="ar-EG" sz="12100"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3346829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wheel(1)">
                                      <p:cBhvr>
                                        <p:cTn id="7" dur="20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3AC41FF-EA55-A4AF-AE45-EFD386C62D36}"/>
              </a:ext>
            </a:extLst>
          </p:cNvPr>
          <p:cNvSpPr txBox="1"/>
          <p:nvPr/>
        </p:nvSpPr>
        <p:spPr>
          <a:xfrm>
            <a:off x="980728" y="1484784"/>
            <a:ext cx="7182544" cy="3170099"/>
          </a:xfrm>
          <a:prstGeom prst="rect">
            <a:avLst/>
          </a:prstGeom>
          <a:noFill/>
          <a:ln>
            <a:noFill/>
          </a:ln>
        </p:spPr>
        <p:txBody>
          <a:bodyPr wrap="square">
            <a:spAutoFit/>
          </a:bodyPr>
          <a:lstStyle/>
          <a:p>
            <a:r>
              <a:rPr lang="ar-EG" sz="4000" b="1" dirty="0"/>
              <a:t>يختص هذا المجال بإدارة المنظمات التي لها الصفة الإقليمية أو الدولية التي لا تتبع أيا من الحكومات التي تنشأ في دولها وتهدف إلى خدمة المجتمع الإقليمي أو العالمي، أو جزء منه مستعينة بالإمكانات التي تقدمها الدول المشاركة.</a:t>
            </a:r>
            <a:endParaRPr lang="ar-EG" sz="6000" dirty="0"/>
          </a:p>
        </p:txBody>
      </p:sp>
      <p:pic>
        <p:nvPicPr>
          <p:cNvPr id="4" name="صورة 3">
            <a:extLst>
              <a:ext uri="{FF2B5EF4-FFF2-40B4-BE49-F238E27FC236}">
                <a16:creationId xmlns:a16="http://schemas.microsoft.com/office/drawing/2014/main" id="{0A9954E3-0E98-F137-D216-BDF0C18739D2}"/>
              </a:ext>
            </a:extLst>
          </p:cNvPr>
          <p:cNvPicPr>
            <a:picLocks noChangeAspect="1"/>
          </p:cNvPicPr>
          <p:nvPr/>
        </p:nvPicPr>
        <p:blipFill>
          <a:blip r:embed="rId2"/>
          <a:stretch>
            <a:fillRect/>
          </a:stretch>
        </p:blipFill>
        <p:spPr>
          <a:xfrm>
            <a:off x="1187624" y="4724189"/>
            <a:ext cx="1417612" cy="129805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984457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D7E88E-0F58-DFA2-1BD5-DA3A43843DB6}"/>
            </a:ext>
          </a:extLst>
        </p:cNvPr>
        <p:cNvGrpSpPr/>
        <p:nvPr/>
      </p:nvGrpSpPr>
      <p:grpSpPr>
        <a:xfrm>
          <a:off x="0" y="0"/>
          <a:ext cx="0" cy="0"/>
          <a:chOff x="0" y="0"/>
          <a:chExt cx="0" cy="0"/>
        </a:xfrm>
      </p:grpSpPr>
      <p:grpSp>
        <p:nvGrpSpPr>
          <p:cNvPr id="21" name="Group 21">
            <a:extLst>
              <a:ext uri="{FF2B5EF4-FFF2-40B4-BE49-F238E27FC236}">
                <a16:creationId xmlns:a16="http://schemas.microsoft.com/office/drawing/2014/main" id="{8EE96E2E-CA44-03CB-F3DA-E38231A07412}"/>
              </a:ext>
            </a:extLst>
          </p:cNvPr>
          <p:cNvGrpSpPr/>
          <p:nvPr/>
        </p:nvGrpSpPr>
        <p:grpSpPr>
          <a:xfrm rot="-9623016">
            <a:off x="-1932156" y="-380621"/>
            <a:ext cx="6146126" cy="7104891"/>
            <a:chOff x="0" y="0"/>
            <a:chExt cx="615228" cy="711200"/>
          </a:xfrm>
        </p:grpSpPr>
        <p:sp>
          <p:nvSpPr>
            <p:cNvPr id="22" name="Freeform 22">
              <a:extLst>
                <a:ext uri="{FF2B5EF4-FFF2-40B4-BE49-F238E27FC236}">
                  <a16:creationId xmlns:a16="http://schemas.microsoft.com/office/drawing/2014/main" id="{126B0009-6CB9-70A8-9ED2-9E906BE15BEC}"/>
                </a:ext>
              </a:extLst>
            </p:cNvPr>
            <p:cNvSpPr/>
            <p:nvPr/>
          </p:nvSpPr>
          <p:spPr>
            <a:xfrm>
              <a:off x="0" y="0"/>
              <a:ext cx="615228" cy="711200"/>
            </a:xfrm>
            <a:custGeom>
              <a:avLst/>
              <a:gdLst/>
              <a:ahLst/>
              <a:cxnLst/>
              <a:rect l="l" t="t" r="r" b="b"/>
              <a:pathLst>
                <a:path w="615228" h="711200">
                  <a:moveTo>
                    <a:pt x="307614" y="0"/>
                  </a:moveTo>
                  <a:lnTo>
                    <a:pt x="615228" y="711200"/>
                  </a:lnTo>
                  <a:lnTo>
                    <a:pt x="0" y="711200"/>
                  </a:lnTo>
                  <a:lnTo>
                    <a:pt x="307614" y="0"/>
                  </a:lnTo>
                  <a:close/>
                </a:path>
              </a:pathLst>
            </a:custGeom>
            <a:gradFill rotWithShape="1">
              <a:gsLst>
                <a:gs pos="0">
                  <a:srgbClr val="931CBD">
                    <a:alpha val="7000"/>
                  </a:srgbClr>
                </a:gs>
                <a:gs pos="100000">
                  <a:srgbClr val="FF5DC4">
                    <a:alpha val="7000"/>
                  </a:srgbClr>
                </a:gs>
              </a:gsLst>
              <a:lin ang="0"/>
            </a:gradFill>
          </p:spPr>
        </p:sp>
        <p:sp>
          <p:nvSpPr>
            <p:cNvPr id="23" name="TextBox 23">
              <a:extLst>
                <a:ext uri="{FF2B5EF4-FFF2-40B4-BE49-F238E27FC236}">
                  <a16:creationId xmlns:a16="http://schemas.microsoft.com/office/drawing/2014/main" id="{3858415D-C9BB-6A08-E467-DF9E1FC3CCAD}"/>
                </a:ext>
              </a:extLst>
            </p:cNvPr>
            <p:cNvSpPr txBox="1"/>
            <p:nvPr/>
          </p:nvSpPr>
          <p:spPr>
            <a:xfrm>
              <a:off x="96129" y="273050"/>
              <a:ext cx="422969" cy="387350"/>
            </a:xfrm>
            <a:prstGeom prst="rect">
              <a:avLst/>
            </a:prstGeom>
          </p:spPr>
          <p:txBody>
            <a:bodyPr lIns="25400" tIns="25400" rIns="25400" bIns="25400" rtlCol="0" anchor="ctr"/>
            <a:lstStyle/>
            <a:p>
              <a:pPr marL="0" marR="0" lvl="0" indent="0" algn="ctr" defTabSz="457200" rtl="0" eaLnBrk="1" fontAlgn="auto" latinLnBrk="0" hangingPunct="1">
                <a:lnSpc>
                  <a:spcPts val="147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4" name="Group 24">
            <a:extLst>
              <a:ext uri="{FF2B5EF4-FFF2-40B4-BE49-F238E27FC236}">
                <a16:creationId xmlns:a16="http://schemas.microsoft.com/office/drawing/2014/main" id="{D8FCFA01-2E63-F857-99CF-5293D796A1DF}"/>
              </a:ext>
            </a:extLst>
          </p:cNvPr>
          <p:cNvGrpSpPr/>
          <p:nvPr/>
        </p:nvGrpSpPr>
        <p:grpSpPr>
          <a:xfrm rot="-10800000">
            <a:off x="5473203" y="3109291"/>
            <a:ext cx="2270760" cy="1793656"/>
            <a:chOff x="0" y="0"/>
            <a:chExt cx="767433" cy="697530"/>
          </a:xfrm>
        </p:grpSpPr>
        <p:sp>
          <p:nvSpPr>
            <p:cNvPr id="25" name="Freeform 25">
              <a:extLst>
                <a:ext uri="{FF2B5EF4-FFF2-40B4-BE49-F238E27FC236}">
                  <a16:creationId xmlns:a16="http://schemas.microsoft.com/office/drawing/2014/main" id="{A4753328-05A8-3041-44D6-71708A3B79E2}"/>
                </a:ext>
              </a:extLst>
            </p:cNvPr>
            <p:cNvSpPr/>
            <p:nvPr/>
          </p:nvSpPr>
          <p:spPr>
            <a:xfrm>
              <a:off x="0" y="0"/>
              <a:ext cx="767433" cy="697530"/>
            </a:xfrm>
            <a:custGeom>
              <a:avLst/>
              <a:gdLst/>
              <a:ahLst/>
              <a:cxnLst/>
              <a:rect l="l" t="t" r="r" b="b"/>
              <a:pathLst>
                <a:path w="767433" h="697530">
                  <a:moveTo>
                    <a:pt x="0" y="0"/>
                  </a:moveTo>
                  <a:lnTo>
                    <a:pt x="767433" y="0"/>
                  </a:lnTo>
                  <a:lnTo>
                    <a:pt x="767433" y="697530"/>
                  </a:lnTo>
                  <a:lnTo>
                    <a:pt x="0" y="697530"/>
                  </a:lnTo>
                  <a:close/>
                </a:path>
              </a:pathLst>
            </a:custGeom>
            <a:gradFill rotWithShape="1">
              <a:gsLst>
                <a:gs pos="0">
                  <a:srgbClr val="931CBD">
                    <a:alpha val="70000"/>
                  </a:srgbClr>
                </a:gs>
                <a:gs pos="100000">
                  <a:srgbClr val="FF5DC4">
                    <a:alpha val="70000"/>
                  </a:srgbClr>
                </a:gs>
              </a:gsLst>
              <a:lin ang="0"/>
            </a:gradFill>
          </p:spPr>
        </p:sp>
        <p:sp>
          <p:nvSpPr>
            <p:cNvPr id="26" name="TextBox 26">
              <a:extLst>
                <a:ext uri="{FF2B5EF4-FFF2-40B4-BE49-F238E27FC236}">
                  <a16:creationId xmlns:a16="http://schemas.microsoft.com/office/drawing/2014/main" id="{EBD05159-B4CE-2325-3189-CD604E51193D}"/>
                </a:ext>
              </a:extLst>
            </p:cNvPr>
            <p:cNvSpPr txBox="1"/>
            <p:nvPr/>
          </p:nvSpPr>
          <p:spPr>
            <a:xfrm>
              <a:off x="0" y="-47625"/>
              <a:ext cx="767433" cy="745155"/>
            </a:xfrm>
            <a:prstGeom prst="rect">
              <a:avLst/>
            </a:prstGeom>
          </p:spPr>
          <p:txBody>
            <a:bodyPr lIns="25400" tIns="25400" rIns="25400" bIns="25400" rtlCol="0" anchor="ctr"/>
            <a:lstStyle/>
            <a:p>
              <a:pPr marL="0" marR="0" lvl="0" indent="0" algn="ctr" defTabSz="457200" rtl="0" eaLnBrk="1" fontAlgn="auto" latinLnBrk="0" hangingPunct="1">
                <a:lnSpc>
                  <a:spcPts val="112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7" name="Group 27">
            <a:extLst>
              <a:ext uri="{FF2B5EF4-FFF2-40B4-BE49-F238E27FC236}">
                <a16:creationId xmlns:a16="http://schemas.microsoft.com/office/drawing/2014/main" id="{E6AADDB6-7E95-78C1-35B6-7ACA61E87600}"/>
              </a:ext>
            </a:extLst>
          </p:cNvPr>
          <p:cNvGrpSpPr/>
          <p:nvPr/>
        </p:nvGrpSpPr>
        <p:grpSpPr>
          <a:xfrm rot="-10800000">
            <a:off x="1438511" y="3109291"/>
            <a:ext cx="6266975" cy="1793656"/>
            <a:chOff x="0" y="0"/>
            <a:chExt cx="2118007" cy="697530"/>
          </a:xfrm>
        </p:grpSpPr>
        <p:sp>
          <p:nvSpPr>
            <p:cNvPr id="28" name="Freeform 28">
              <a:extLst>
                <a:ext uri="{FF2B5EF4-FFF2-40B4-BE49-F238E27FC236}">
                  <a16:creationId xmlns:a16="http://schemas.microsoft.com/office/drawing/2014/main" id="{13420F2D-391A-86BB-1DDA-FB1C3290B249}"/>
                </a:ext>
              </a:extLst>
            </p:cNvPr>
            <p:cNvSpPr/>
            <p:nvPr/>
          </p:nvSpPr>
          <p:spPr>
            <a:xfrm>
              <a:off x="0" y="0"/>
              <a:ext cx="2118007" cy="697530"/>
            </a:xfrm>
            <a:custGeom>
              <a:avLst/>
              <a:gdLst/>
              <a:ahLst/>
              <a:cxnLst/>
              <a:rect l="l" t="t" r="r" b="b"/>
              <a:pathLst>
                <a:path w="2118007" h="697530">
                  <a:moveTo>
                    <a:pt x="0" y="0"/>
                  </a:moveTo>
                  <a:lnTo>
                    <a:pt x="2118007" y="0"/>
                  </a:lnTo>
                  <a:lnTo>
                    <a:pt x="2118007" y="697530"/>
                  </a:lnTo>
                  <a:lnTo>
                    <a:pt x="0" y="697530"/>
                  </a:lnTo>
                  <a:close/>
                </a:path>
              </a:pathLst>
            </a:custGeom>
            <a:gradFill rotWithShape="1">
              <a:gsLst>
                <a:gs pos="0">
                  <a:srgbClr val="931CBD">
                    <a:alpha val="15000"/>
                  </a:srgbClr>
                </a:gs>
                <a:gs pos="100000">
                  <a:srgbClr val="FF5DC4">
                    <a:alpha val="15000"/>
                  </a:srgbClr>
                </a:gs>
              </a:gsLst>
              <a:path path="circle">
                <a:fillToRect r="100000" b="100000"/>
              </a:path>
              <a:tileRect l="-100000" t="-100000"/>
            </a:gradFill>
            <a:ln w="66675" cap="sq">
              <a:solidFill>
                <a:srgbClr val="FF8CED">
                  <a:alpha val="14902"/>
                </a:srgbClr>
              </a:solidFill>
              <a:prstDash val="solid"/>
              <a:miter/>
            </a:ln>
          </p:spPr>
        </p:sp>
        <p:sp>
          <p:nvSpPr>
            <p:cNvPr id="29" name="TextBox 29">
              <a:extLst>
                <a:ext uri="{FF2B5EF4-FFF2-40B4-BE49-F238E27FC236}">
                  <a16:creationId xmlns:a16="http://schemas.microsoft.com/office/drawing/2014/main" id="{F8A9CF01-5E1D-3928-2C5A-CE8FE5F459E5}"/>
                </a:ext>
              </a:extLst>
            </p:cNvPr>
            <p:cNvSpPr txBox="1"/>
            <p:nvPr/>
          </p:nvSpPr>
          <p:spPr>
            <a:xfrm>
              <a:off x="0" y="-47625"/>
              <a:ext cx="2118007" cy="745155"/>
            </a:xfrm>
            <a:prstGeom prst="rect">
              <a:avLst/>
            </a:prstGeom>
          </p:spPr>
          <p:txBody>
            <a:bodyPr lIns="25400" tIns="25400" rIns="25400" bIns="25400" rtlCol="0" anchor="ctr"/>
            <a:lstStyle/>
            <a:p>
              <a:pPr marL="0" marR="0" lvl="0" indent="0" algn="ctr" defTabSz="457200" rtl="0" eaLnBrk="1" fontAlgn="auto" latinLnBrk="0" hangingPunct="1">
                <a:lnSpc>
                  <a:spcPts val="112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0" name="Group 30">
            <a:extLst>
              <a:ext uri="{FF2B5EF4-FFF2-40B4-BE49-F238E27FC236}">
                <a16:creationId xmlns:a16="http://schemas.microsoft.com/office/drawing/2014/main" id="{4AD70362-6D7D-F46E-A37B-BB28FECB1C4C}"/>
              </a:ext>
            </a:extLst>
          </p:cNvPr>
          <p:cNvGrpSpPr/>
          <p:nvPr/>
        </p:nvGrpSpPr>
        <p:grpSpPr>
          <a:xfrm>
            <a:off x="4912046" y="3109291"/>
            <a:ext cx="2361474" cy="1793656"/>
            <a:chOff x="0" y="0"/>
            <a:chExt cx="407264" cy="355948"/>
          </a:xfrm>
        </p:grpSpPr>
        <p:sp>
          <p:nvSpPr>
            <p:cNvPr id="31" name="Freeform 31">
              <a:extLst>
                <a:ext uri="{FF2B5EF4-FFF2-40B4-BE49-F238E27FC236}">
                  <a16:creationId xmlns:a16="http://schemas.microsoft.com/office/drawing/2014/main" id="{C390B643-8B62-E6C1-8438-E98A172CEF9A}"/>
                </a:ext>
              </a:extLst>
            </p:cNvPr>
            <p:cNvSpPr/>
            <p:nvPr/>
          </p:nvSpPr>
          <p:spPr>
            <a:xfrm>
              <a:off x="0" y="0"/>
              <a:ext cx="407264" cy="355948"/>
            </a:xfrm>
            <a:custGeom>
              <a:avLst/>
              <a:gdLst/>
              <a:ahLst/>
              <a:cxnLst/>
              <a:rect l="l" t="t" r="r" b="b"/>
              <a:pathLst>
                <a:path w="407264" h="355948">
                  <a:moveTo>
                    <a:pt x="203200" y="0"/>
                  </a:moveTo>
                  <a:lnTo>
                    <a:pt x="407264" y="0"/>
                  </a:lnTo>
                  <a:lnTo>
                    <a:pt x="204064" y="355948"/>
                  </a:lnTo>
                  <a:lnTo>
                    <a:pt x="0" y="355948"/>
                  </a:lnTo>
                  <a:lnTo>
                    <a:pt x="203200" y="0"/>
                  </a:lnTo>
                  <a:close/>
                </a:path>
              </a:pathLst>
            </a:custGeom>
            <a:gradFill rotWithShape="1">
              <a:gsLst>
                <a:gs pos="0">
                  <a:srgbClr val="931CBD">
                    <a:alpha val="100000"/>
                  </a:srgbClr>
                </a:gs>
                <a:gs pos="100000">
                  <a:srgbClr val="FF5DC4">
                    <a:alpha val="100000"/>
                  </a:srgbClr>
                </a:gs>
              </a:gsLst>
              <a:path path="circle">
                <a:fillToRect r="100000" b="100000"/>
              </a:path>
              <a:tileRect l="-100000" t="-100000"/>
            </a:gradFill>
          </p:spPr>
        </p:sp>
        <p:sp>
          <p:nvSpPr>
            <p:cNvPr id="32" name="TextBox 32">
              <a:extLst>
                <a:ext uri="{FF2B5EF4-FFF2-40B4-BE49-F238E27FC236}">
                  <a16:creationId xmlns:a16="http://schemas.microsoft.com/office/drawing/2014/main" id="{93347DF2-645E-8B7B-FBF1-D3E1CA189885}"/>
                </a:ext>
              </a:extLst>
            </p:cNvPr>
            <p:cNvSpPr txBox="1"/>
            <p:nvPr/>
          </p:nvSpPr>
          <p:spPr>
            <a:xfrm>
              <a:off x="101600" y="-47625"/>
              <a:ext cx="204064" cy="403573"/>
            </a:xfrm>
            <a:prstGeom prst="rect">
              <a:avLst/>
            </a:prstGeom>
          </p:spPr>
          <p:txBody>
            <a:bodyPr lIns="30969" tIns="30969" rIns="30969" bIns="30969" rtlCol="0" anchor="ctr"/>
            <a:lstStyle/>
            <a:p>
              <a:pPr marL="0" marR="0" lvl="0" indent="0" algn="ctr" defTabSz="457200" rtl="0" eaLnBrk="1" fontAlgn="auto" latinLnBrk="0" hangingPunct="1">
                <a:lnSpc>
                  <a:spcPts val="112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3" name="Group 33">
            <a:extLst>
              <a:ext uri="{FF2B5EF4-FFF2-40B4-BE49-F238E27FC236}">
                <a16:creationId xmlns:a16="http://schemas.microsoft.com/office/drawing/2014/main" id="{30019D4A-5AF4-EC05-619A-6F1688B16328}"/>
              </a:ext>
            </a:extLst>
          </p:cNvPr>
          <p:cNvGrpSpPr/>
          <p:nvPr/>
        </p:nvGrpSpPr>
        <p:grpSpPr>
          <a:xfrm rot="-10800000">
            <a:off x="5475078" y="3111444"/>
            <a:ext cx="1176794" cy="894859"/>
            <a:chOff x="0" y="0"/>
            <a:chExt cx="812800" cy="711200"/>
          </a:xfrm>
        </p:grpSpPr>
        <p:sp>
          <p:nvSpPr>
            <p:cNvPr id="34" name="Freeform 34">
              <a:extLst>
                <a:ext uri="{FF2B5EF4-FFF2-40B4-BE49-F238E27FC236}">
                  <a16:creationId xmlns:a16="http://schemas.microsoft.com/office/drawing/2014/main" id="{BADE981A-34A8-5B45-6775-5F875D5E0E64}"/>
                </a:ext>
              </a:extLst>
            </p:cNvPr>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gradFill rotWithShape="1">
              <a:gsLst>
                <a:gs pos="0">
                  <a:srgbClr val="931CBD">
                    <a:alpha val="100000"/>
                  </a:srgbClr>
                </a:gs>
                <a:gs pos="100000">
                  <a:srgbClr val="FF5DC4">
                    <a:alpha val="100000"/>
                  </a:srgbClr>
                </a:gs>
              </a:gsLst>
              <a:lin ang="0"/>
            </a:gradFill>
          </p:spPr>
        </p:sp>
        <p:sp>
          <p:nvSpPr>
            <p:cNvPr id="35" name="TextBox 35">
              <a:extLst>
                <a:ext uri="{FF2B5EF4-FFF2-40B4-BE49-F238E27FC236}">
                  <a16:creationId xmlns:a16="http://schemas.microsoft.com/office/drawing/2014/main" id="{BA45365E-7FF5-155B-C2FF-3B132E6CC60B}"/>
                </a:ext>
              </a:extLst>
            </p:cNvPr>
            <p:cNvSpPr txBox="1"/>
            <p:nvPr/>
          </p:nvSpPr>
          <p:spPr>
            <a:xfrm>
              <a:off x="127000" y="282575"/>
              <a:ext cx="558800" cy="377825"/>
            </a:xfrm>
            <a:prstGeom prst="rect">
              <a:avLst/>
            </a:prstGeom>
          </p:spPr>
          <p:txBody>
            <a:bodyPr lIns="30969" tIns="30969" rIns="30969" bIns="30969" rtlCol="0" anchor="ctr"/>
            <a:lstStyle/>
            <a:p>
              <a:pPr marL="0" marR="0" lvl="0" indent="0" algn="ctr" defTabSz="457200" rtl="0" eaLnBrk="1" fontAlgn="auto" latinLnBrk="0" hangingPunct="1">
                <a:lnSpc>
                  <a:spcPts val="112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6" name="Group 36">
            <a:extLst>
              <a:ext uri="{FF2B5EF4-FFF2-40B4-BE49-F238E27FC236}">
                <a16:creationId xmlns:a16="http://schemas.microsoft.com/office/drawing/2014/main" id="{F365D535-25D2-B1F7-C870-6F1E64DE20F3}"/>
              </a:ext>
            </a:extLst>
          </p:cNvPr>
          <p:cNvGrpSpPr/>
          <p:nvPr/>
        </p:nvGrpSpPr>
        <p:grpSpPr>
          <a:xfrm rot="-10800000">
            <a:off x="4372229" y="3109290"/>
            <a:ext cx="1176794" cy="894859"/>
            <a:chOff x="0" y="0"/>
            <a:chExt cx="812800" cy="711200"/>
          </a:xfrm>
        </p:grpSpPr>
        <p:sp>
          <p:nvSpPr>
            <p:cNvPr id="37" name="Freeform 37">
              <a:extLst>
                <a:ext uri="{FF2B5EF4-FFF2-40B4-BE49-F238E27FC236}">
                  <a16:creationId xmlns:a16="http://schemas.microsoft.com/office/drawing/2014/main" id="{0D6D60F6-35BB-3E0A-019E-E6F630CD066D}"/>
                </a:ext>
              </a:extLst>
            </p:cNvPr>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gradFill rotWithShape="1">
              <a:gsLst>
                <a:gs pos="0">
                  <a:srgbClr val="931CBD">
                    <a:alpha val="100000"/>
                  </a:srgbClr>
                </a:gs>
                <a:gs pos="100000">
                  <a:srgbClr val="FF5DC4">
                    <a:alpha val="100000"/>
                  </a:srgbClr>
                </a:gs>
              </a:gsLst>
              <a:lin ang="0"/>
            </a:gradFill>
          </p:spPr>
        </p:sp>
        <p:sp>
          <p:nvSpPr>
            <p:cNvPr id="38" name="TextBox 38">
              <a:extLst>
                <a:ext uri="{FF2B5EF4-FFF2-40B4-BE49-F238E27FC236}">
                  <a16:creationId xmlns:a16="http://schemas.microsoft.com/office/drawing/2014/main" id="{29615EAB-371D-373C-5963-2D4D6E8239B8}"/>
                </a:ext>
              </a:extLst>
            </p:cNvPr>
            <p:cNvSpPr txBox="1"/>
            <p:nvPr/>
          </p:nvSpPr>
          <p:spPr>
            <a:xfrm>
              <a:off x="127000" y="282575"/>
              <a:ext cx="558800" cy="377825"/>
            </a:xfrm>
            <a:prstGeom prst="rect">
              <a:avLst/>
            </a:prstGeom>
          </p:spPr>
          <p:txBody>
            <a:bodyPr lIns="30969" tIns="30969" rIns="30969" bIns="30969" rtlCol="0" anchor="ctr"/>
            <a:lstStyle/>
            <a:p>
              <a:pPr marL="0" marR="0" lvl="0" indent="0" algn="ctr" defTabSz="457200" rtl="0" eaLnBrk="1" fontAlgn="auto" latinLnBrk="0" hangingPunct="1">
                <a:lnSpc>
                  <a:spcPts val="112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69" name="Group 69">
            <a:extLst>
              <a:ext uri="{FF2B5EF4-FFF2-40B4-BE49-F238E27FC236}">
                <a16:creationId xmlns:a16="http://schemas.microsoft.com/office/drawing/2014/main" id="{745EA18D-75E1-3271-B889-9213E11CFD1C}"/>
              </a:ext>
            </a:extLst>
          </p:cNvPr>
          <p:cNvGrpSpPr/>
          <p:nvPr/>
        </p:nvGrpSpPr>
        <p:grpSpPr>
          <a:xfrm>
            <a:off x="5572350" y="346438"/>
            <a:ext cx="3674767" cy="692589"/>
            <a:chOff x="0" y="0"/>
            <a:chExt cx="2156295" cy="406400"/>
          </a:xfrm>
        </p:grpSpPr>
        <p:sp>
          <p:nvSpPr>
            <p:cNvPr id="70" name="Freeform 70">
              <a:extLst>
                <a:ext uri="{FF2B5EF4-FFF2-40B4-BE49-F238E27FC236}">
                  <a16:creationId xmlns:a16="http://schemas.microsoft.com/office/drawing/2014/main" id="{0452F920-584F-ED0A-C4F8-4BD602B7ADF3}"/>
                </a:ext>
              </a:extLst>
            </p:cNvPr>
            <p:cNvSpPr/>
            <p:nvPr/>
          </p:nvSpPr>
          <p:spPr>
            <a:xfrm>
              <a:off x="0" y="0"/>
              <a:ext cx="2156295" cy="406400"/>
            </a:xfrm>
            <a:custGeom>
              <a:avLst/>
              <a:gdLst/>
              <a:ahLst/>
              <a:cxnLst/>
              <a:rect l="l" t="t" r="r" b="b"/>
              <a:pathLst>
                <a:path w="2156295" h="406400">
                  <a:moveTo>
                    <a:pt x="1953095" y="0"/>
                  </a:moveTo>
                  <a:cubicBezTo>
                    <a:pt x="2065319" y="0"/>
                    <a:pt x="2156295" y="90976"/>
                    <a:pt x="2156295" y="203200"/>
                  </a:cubicBezTo>
                  <a:cubicBezTo>
                    <a:pt x="2156295" y="315424"/>
                    <a:pt x="2065319" y="406400"/>
                    <a:pt x="1953095" y="406400"/>
                  </a:cubicBezTo>
                  <a:lnTo>
                    <a:pt x="203200" y="406400"/>
                  </a:lnTo>
                  <a:cubicBezTo>
                    <a:pt x="90976" y="406400"/>
                    <a:pt x="0" y="315424"/>
                    <a:pt x="0" y="203200"/>
                  </a:cubicBezTo>
                  <a:cubicBezTo>
                    <a:pt x="0" y="90976"/>
                    <a:pt x="90976" y="0"/>
                    <a:pt x="203200" y="0"/>
                  </a:cubicBezTo>
                  <a:close/>
                </a:path>
              </a:pathLst>
            </a:custGeom>
            <a:gradFill rotWithShape="1">
              <a:gsLst>
                <a:gs pos="0">
                  <a:srgbClr val="931CBD">
                    <a:alpha val="100000"/>
                  </a:srgbClr>
                </a:gs>
                <a:gs pos="100000">
                  <a:srgbClr val="FF5DC4">
                    <a:alpha val="100000"/>
                  </a:srgbClr>
                </a:gs>
              </a:gsLst>
              <a:lin ang="0"/>
            </a:gradFill>
          </p:spPr>
        </p:sp>
        <p:sp>
          <p:nvSpPr>
            <p:cNvPr id="71" name="TextBox 71">
              <a:extLst>
                <a:ext uri="{FF2B5EF4-FFF2-40B4-BE49-F238E27FC236}">
                  <a16:creationId xmlns:a16="http://schemas.microsoft.com/office/drawing/2014/main" id="{4813D445-85AB-01FA-DA69-A025AF46283A}"/>
                </a:ext>
              </a:extLst>
            </p:cNvPr>
            <p:cNvSpPr txBox="1"/>
            <p:nvPr/>
          </p:nvSpPr>
          <p:spPr>
            <a:xfrm>
              <a:off x="0" y="-57150"/>
              <a:ext cx="2156295" cy="463550"/>
            </a:xfrm>
            <a:prstGeom prst="rect">
              <a:avLst/>
            </a:prstGeom>
          </p:spPr>
          <p:txBody>
            <a:bodyPr lIns="25400" tIns="25400" rIns="25400" bIns="25400" rtlCol="0" anchor="ctr"/>
            <a:lstStyle/>
            <a:p>
              <a:pPr marL="0" marR="0" lvl="0" indent="0" algn="ctr" defTabSz="457200" rtl="0" eaLnBrk="1" fontAlgn="auto" latinLnBrk="0" hangingPunct="1">
                <a:lnSpc>
                  <a:spcPts val="147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72" name="Freeform 72">
            <a:extLst>
              <a:ext uri="{FF2B5EF4-FFF2-40B4-BE49-F238E27FC236}">
                <a16:creationId xmlns:a16="http://schemas.microsoft.com/office/drawing/2014/main" id="{4643D6C7-1242-C149-C2EC-3FC2B7B5C027}"/>
              </a:ext>
            </a:extLst>
          </p:cNvPr>
          <p:cNvSpPr/>
          <p:nvPr/>
        </p:nvSpPr>
        <p:spPr>
          <a:xfrm>
            <a:off x="514350" y="1371600"/>
            <a:ext cx="335062" cy="236076"/>
          </a:xfrm>
          <a:custGeom>
            <a:avLst/>
            <a:gdLst/>
            <a:ahLst/>
            <a:cxnLst/>
            <a:rect l="l" t="t" r="r" b="b"/>
            <a:pathLst>
              <a:path w="670124" h="472151">
                <a:moveTo>
                  <a:pt x="0" y="0"/>
                </a:moveTo>
                <a:lnTo>
                  <a:pt x="670124" y="0"/>
                </a:lnTo>
                <a:lnTo>
                  <a:pt x="670124" y="472151"/>
                </a:lnTo>
                <a:lnTo>
                  <a:pt x="0" y="47215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3" name="Freeform 73">
            <a:extLst>
              <a:ext uri="{FF2B5EF4-FFF2-40B4-BE49-F238E27FC236}">
                <a16:creationId xmlns:a16="http://schemas.microsoft.com/office/drawing/2014/main" id="{954B97EE-2AC6-864B-2043-F9395BBB445D}"/>
              </a:ext>
            </a:extLst>
          </p:cNvPr>
          <p:cNvSpPr/>
          <p:nvPr/>
        </p:nvSpPr>
        <p:spPr>
          <a:xfrm>
            <a:off x="-39073" y="2092064"/>
            <a:ext cx="1441908" cy="469276"/>
          </a:xfrm>
          <a:custGeom>
            <a:avLst/>
            <a:gdLst/>
            <a:ahLst/>
            <a:cxnLst/>
            <a:rect l="l" t="t" r="r" b="b"/>
            <a:pathLst>
              <a:path w="2883816" h="938551">
                <a:moveTo>
                  <a:pt x="0" y="0"/>
                </a:moveTo>
                <a:lnTo>
                  <a:pt x="2883816" y="0"/>
                </a:lnTo>
                <a:lnTo>
                  <a:pt x="2883816" y="938551"/>
                </a:lnTo>
                <a:lnTo>
                  <a:pt x="0" y="93855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5" name="Freeform 75">
            <a:extLst>
              <a:ext uri="{FF2B5EF4-FFF2-40B4-BE49-F238E27FC236}">
                <a16:creationId xmlns:a16="http://schemas.microsoft.com/office/drawing/2014/main" id="{4DE96AE5-F587-F79D-FD73-A33759CB3FE2}"/>
              </a:ext>
            </a:extLst>
          </p:cNvPr>
          <p:cNvSpPr/>
          <p:nvPr/>
        </p:nvSpPr>
        <p:spPr>
          <a:xfrm flipH="1">
            <a:off x="5850390" y="3386517"/>
            <a:ext cx="1135381" cy="986704"/>
          </a:xfrm>
          <a:custGeom>
            <a:avLst/>
            <a:gdLst/>
            <a:ahLst/>
            <a:cxnLst/>
            <a:rect l="l" t="t" r="r" b="b"/>
            <a:pathLst>
              <a:path w="1079203" h="1079203">
                <a:moveTo>
                  <a:pt x="1079203" y="0"/>
                </a:moveTo>
                <a:lnTo>
                  <a:pt x="0" y="0"/>
                </a:lnTo>
                <a:lnTo>
                  <a:pt x="0" y="1079203"/>
                </a:lnTo>
                <a:lnTo>
                  <a:pt x="1079203" y="1079203"/>
                </a:lnTo>
                <a:lnTo>
                  <a:pt x="1079203"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8" name="مربع نص 87">
            <a:extLst>
              <a:ext uri="{FF2B5EF4-FFF2-40B4-BE49-F238E27FC236}">
                <a16:creationId xmlns:a16="http://schemas.microsoft.com/office/drawing/2014/main" id="{F267D63E-06EA-3239-D087-79986F19B38E}"/>
              </a:ext>
            </a:extLst>
          </p:cNvPr>
          <p:cNvSpPr txBox="1"/>
          <p:nvPr/>
        </p:nvSpPr>
        <p:spPr>
          <a:xfrm>
            <a:off x="1618634" y="3465542"/>
            <a:ext cx="2779600" cy="1077218"/>
          </a:xfrm>
          <a:prstGeom prst="rect">
            <a:avLst/>
          </a:prstGeom>
          <a:noFill/>
        </p:spPr>
        <p:txBody>
          <a:bodyPr wrap="square">
            <a:spAutoFit/>
          </a:bodyPr>
          <a:lstStyle/>
          <a:p>
            <a:pPr algn="ctr"/>
            <a:r>
              <a:rPr lang="ar-EG" sz="3200" b="1" dirty="0">
                <a:latin typeface="Traditional Arabic" panose="02020603050405020304" pitchFamily="18" charset="-78"/>
                <a:cs typeface="Traditional Arabic" panose="02020603050405020304" pitchFamily="18" charset="-78"/>
              </a:rPr>
              <a:t>خامسا: إدارة المؤسسات العامة:</a:t>
            </a:r>
            <a:endParaRPr lang="ar-EG" sz="16700" b="1"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2720553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wheel(1)">
                                      <p:cBhvr>
                                        <p:cTn id="7" dur="20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3AC41FF-EA55-A4AF-AE45-EFD386C62D36}"/>
              </a:ext>
            </a:extLst>
          </p:cNvPr>
          <p:cNvSpPr txBox="1"/>
          <p:nvPr/>
        </p:nvSpPr>
        <p:spPr>
          <a:xfrm>
            <a:off x="980728" y="763163"/>
            <a:ext cx="7182544" cy="4031873"/>
          </a:xfrm>
          <a:prstGeom prst="rect">
            <a:avLst/>
          </a:prstGeom>
          <a:noFill/>
          <a:ln>
            <a:noFill/>
          </a:ln>
        </p:spPr>
        <p:txBody>
          <a:bodyPr wrap="square">
            <a:spAutoFit/>
          </a:bodyPr>
          <a:lstStyle/>
          <a:p>
            <a:r>
              <a:rPr lang="ar-EG" sz="3200" b="1" dirty="0"/>
              <a:t>المؤسسات العامة هي مرفق عام يخدم الصالح العام للدولة، ويخضع لسلطتها، وتسير وفقا لتوجهاتها، ولا يعد تحقيق الربح الهدف الرئيس لها. وقد اتبعت الدول منهجا جديدا في الإدارة من خلاله تنشئ أجهزة معينة قادرة على ممارسة أنشطتها، وتتسم بالمرونة في اتخاذ قراراتها، وتمثلت هذه الأجهزة في المؤسسات العامة التي منحت الشخصية المعنوية بغرض تحقيق أكبر قدر من الكفاءة والفعالية.</a:t>
            </a:r>
          </a:p>
        </p:txBody>
      </p:sp>
      <p:pic>
        <p:nvPicPr>
          <p:cNvPr id="4" name="صورة 3">
            <a:extLst>
              <a:ext uri="{FF2B5EF4-FFF2-40B4-BE49-F238E27FC236}">
                <a16:creationId xmlns:a16="http://schemas.microsoft.com/office/drawing/2014/main" id="{E77B85AE-E97C-4671-3FD9-284C29976432}"/>
              </a:ext>
            </a:extLst>
          </p:cNvPr>
          <p:cNvPicPr>
            <a:picLocks noChangeAspect="1"/>
          </p:cNvPicPr>
          <p:nvPr/>
        </p:nvPicPr>
        <p:blipFill>
          <a:blip r:embed="rId2"/>
          <a:stretch>
            <a:fillRect/>
          </a:stretch>
        </p:blipFill>
        <p:spPr>
          <a:xfrm>
            <a:off x="1859935" y="4877175"/>
            <a:ext cx="2712065" cy="1217662"/>
          </a:xfrm>
          <a:prstGeom prst="rect">
            <a:avLst/>
          </a:prstGeom>
        </p:spPr>
      </p:pic>
    </p:spTree>
    <p:extLst>
      <p:ext uri="{BB962C8B-B14F-4D97-AF65-F5344CB8AC3E}">
        <p14:creationId xmlns:p14="http://schemas.microsoft.com/office/powerpoint/2010/main" val="970279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9565E5B-8877-3F0A-49CD-6531CBB93A6B}"/>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76F49CEF-0E3A-1BAD-8419-5941C7277788}"/>
              </a:ext>
            </a:extLst>
          </p:cNvPr>
          <p:cNvSpPr/>
          <p:nvPr/>
        </p:nvSpPr>
        <p:spPr>
          <a:xfrm>
            <a:off x="1979712" y="1628800"/>
            <a:ext cx="5544616" cy="4104456"/>
          </a:xfrm>
          <a:custGeom>
            <a:avLst/>
            <a:gdLst/>
            <a:ahLst/>
            <a:cxnLst/>
            <a:rect l="l" t="t" r="r" b="b"/>
            <a:pathLst>
              <a:path w="5546912" h="4114800">
                <a:moveTo>
                  <a:pt x="0" y="0"/>
                </a:moveTo>
                <a:lnTo>
                  <a:pt x="5546911" y="0"/>
                </a:lnTo>
                <a:lnTo>
                  <a:pt x="5546911"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مربع نص 3">
            <a:extLst>
              <a:ext uri="{FF2B5EF4-FFF2-40B4-BE49-F238E27FC236}">
                <a16:creationId xmlns:a16="http://schemas.microsoft.com/office/drawing/2014/main" id="{F60DEA20-6552-907F-66B7-150533BCA66A}"/>
              </a:ext>
            </a:extLst>
          </p:cNvPr>
          <p:cNvSpPr txBox="1"/>
          <p:nvPr/>
        </p:nvSpPr>
        <p:spPr>
          <a:xfrm>
            <a:off x="3131840" y="2151727"/>
            <a:ext cx="3384376" cy="2554545"/>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000" b="1" i="0" u="none" strike="noStrike" kern="1200" cap="none" spc="0" normalizeH="0" baseline="0" noProof="0" dirty="0">
                <a:ln>
                  <a:noFill/>
                </a:ln>
                <a:solidFill>
                  <a:prstClr val="black"/>
                </a:solidFill>
                <a:effectLst/>
                <a:uLnTx/>
                <a:uFillTx/>
                <a:latin typeface="Traditional Arabic"/>
                <a:ea typeface="+mn-ea"/>
                <a:cs typeface="Traditional Arabic"/>
              </a:rPr>
              <a:t>النشاط التطبيقي</a:t>
            </a:r>
            <a:endParaRPr kumimoji="0" lang="en-US" sz="8000" b="1" i="0" u="none" strike="noStrike" kern="1200" cap="none" spc="0" normalizeH="0" baseline="0" noProof="0" dirty="0">
              <a:ln>
                <a:noFill/>
              </a:ln>
              <a:solidFill>
                <a:prstClr val="black"/>
              </a:solidFill>
              <a:effectLst/>
              <a:uLnTx/>
              <a:uFillTx/>
              <a:latin typeface="Traditional Arabic"/>
              <a:ea typeface="+mn-ea"/>
              <a:cs typeface="Traditional Arabic"/>
            </a:endParaRPr>
          </a:p>
        </p:txBody>
      </p:sp>
    </p:spTree>
    <p:extLst>
      <p:ext uri="{BB962C8B-B14F-4D97-AF65-F5344CB8AC3E}">
        <p14:creationId xmlns:p14="http://schemas.microsoft.com/office/powerpoint/2010/main" val="1212067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1"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3">
            <a:extLst>
              <a:ext uri="{FF2B5EF4-FFF2-40B4-BE49-F238E27FC236}">
                <a16:creationId xmlns:a16="http://schemas.microsoft.com/office/drawing/2014/main" id="{E397354F-0419-8561-078E-E8ADDF56D72E}"/>
              </a:ext>
            </a:extLst>
          </p:cNvPr>
          <p:cNvSpPr/>
          <p:nvPr/>
        </p:nvSpPr>
        <p:spPr>
          <a:xfrm>
            <a:off x="1411438" y="404664"/>
            <a:ext cx="6469738" cy="2850611"/>
          </a:xfrm>
          <a:custGeom>
            <a:avLst/>
            <a:gdLst/>
            <a:ahLst/>
            <a:cxnLst/>
            <a:rect l="l" t="t" r="r" b="b"/>
            <a:pathLst>
              <a:path w="3982784" h="4114800">
                <a:moveTo>
                  <a:pt x="0" y="0"/>
                </a:moveTo>
                <a:lnTo>
                  <a:pt x="3982784" y="0"/>
                </a:lnTo>
                <a:lnTo>
                  <a:pt x="3982784"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مربع نص 2">
            <a:extLst>
              <a:ext uri="{FF2B5EF4-FFF2-40B4-BE49-F238E27FC236}">
                <a16:creationId xmlns:a16="http://schemas.microsoft.com/office/drawing/2014/main" id="{B25FD2B0-57C0-FF79-5C12-8A81CF02A03B}"/>
              </a:ext>
            </a:extLst>
          </p:cNvPr>
          <p:cNvSpPr txBox="1"/>
          <p:nvPr/>
        </p:nvSpPr>
        <p:spPr>
          <a:xfrm>
            <a:off x="1403648" y="1200167"/>
            <a:ext cx="5109376" cy="1323439"/>
          </a:xfrm>
          <a:prstGeom prst="rect">
            <a:avLst/>
          </a:prstGeom>
          <a:noFill/>
          <a:ln>
            <a:noFill/>
          </a:ln>
        </p:spPr>
        <p:txBody>
          <a:bodyPr wrap="square">
            <a:spAutoFit/>
          </a:bodyPr>
          <a:lstStyle/>
          <a:p>
            <a:pPr algn="ctr"/>
            <a:r>
              <a:rPr lang="ar-EG" sz="4000" b="1" dirty="0">
                <a:solidFill>
                  <a:schemeClr val="accent6">
                    <a:lumMod val="50000"/>
                  </a:schemeClr>
                </a:solidFill>
              </a:rPr>
              <a:t>برأيك هل هناك اختلاف بين الجهات المذكورة أعلاه؟ وضح ذلك.</a:t>
            </a:r>
            <a:endParaRPr lang="ar-EG" sz="6000" b="1" dirty="0">
              <a:solidFill>
                <a:schemeClr val="accent6">
                  <a:lumMod val="50000"/>
                </a:schemeClr>
              </a:solidFill>
            </a:endParaRPr>
          </a:p>
        </p:txBody>
      </p:sp>
      <p:pic>
        <p:nvPicPr>
          <p:cNvPr id="7" name="صورة 6">
            <a:extLst>
              <a:ext uri="{FF2B5EF4-FFF2-40B4-BE49-F238E27FC236}">
                <a16:creationId xmlns:a16="http://schemas.microsoft.com/office/drawing/2014/main" id="{F001DB81-BF30-F708-3D49-5404B0C3D755}"/>
              </a:ext>
            </a:extLst>
          </p:cNvPr>
          <p:cNvPicPr>
            <a:picLocks noChangeAspect="1"/>
          </p:cNvPicPr>
          <p:nvPr/>
        </p:nvPicPr>
        <p:blipFill>
          <a:blip r:embed="rId4">
            <a:clrChange>
              <a:clrFrom>
                <a:srgbClr val="E6E7E9"/>
              </a:clrFrom>
              <a:clrTo>
                <a:srgbClr val="E6E7E9">
                  <a:alpha val="0"/>
                </a:srgbClr>
              </a:clrTo>
            </a:clrChange>
          </a:blip>
          <a:stretch>
            <a:fillRect/>
          </a:stretch>
        </p:blipFill>
        <p:spPr>
          <a:xfrm>
            <a:off x="1403648" y="4365104"/>
            <a:ext cx="6469738" cy="1030213"/>
          </a:xfrm>
          <a:prstGeom prst="rect">
            <a:avLst/>
          </a:prstGeom>
          <a:noFill/>
          <a:ln>
            <a:noFill/>
          </a:ln>
        </p:spPr>
      </p:pic>
    </p:spTree>
    <p:extLst>
      <p:ext uri="{BB962C8B-B14F-4D97-AF65-F5344CB8AC3E}">
        <p14:creationId xmlns:p14="http://schemas.microsoft.com/office/powerpoint/2010/main" val="262256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9595" y="1883119"/>
            <a:ext cx="9450973" cy="3271705"/>
            <a:chOff x="0" y="0"/>
            <a:chExt cx="4978290" cy="1723367"/>
          </a:xfrm>
        </p:grpSpPr>
        <p:sp>
          <p:nvSpPr>
            <p:cNvPr id="3" name="Freeform 3"/>
            <p:cNvSpPr/>
            <p:nvPr/>
          </p:nvSpPr>
          <p:spPr>
            <a:xfrm>
              <a:off x="0" y="0"/>
              <a:ext cx="4978290" cy="1723367"/>
            </a:xfrm>
            <a:custGeom>
              <a:avLst/>
              <a:gdLst/>
              <a:ahLst/>
              <a:cxnLst/>
              <a:rect l="l" t="t" r="r" b="b"/>
              <a:pathLst>
                <a:path w="4978290" h="1723367">
                  <a:moveTo>
                    <a:pt x="14335" y="0"/>
                  </a:moveTo>
                  <a:lnTo>
                    <a:pt x="4963955" y="0"/>
                  </a:lnTo>
                  <a:cubicBezTo>
                    <a:pt x="4967757" y="0"/>
                    <a:pt x="4971403" y="1510"/>
                    <a:pt x="4974092" y="4199"/>
                  </a:cubicBezTo>
                  <a:cubicBezTo>
                    <a:pt x="4976780" y="6887"/>
                    <a:pt x="4978290" y="10533"/>
                    <a:pt x="4978290" y="14335"/>
                  </a:cubicBezTo>
                  <a:lnTo>
                    <a:pt x="4978290" y="1709032"/>
                  </a:lnTo>
                  <a:cubicBezTo>
                    <a:pt x="4978290" y="1712833"/>
                    <a:pt x="4976780" y="1716480"/>
                    <a:pt x="4974092" y="1719168"/>
                  </a:cubicBezTo>
                  <a:cubicBezTo>
                    <a:pt x="4971403" y="1721857"/>
                    <a:pt x="4967757" y="1723367"/>
                    <a:pt x="4963955" y="1723367"/>
                  </a:cubicBezTo>
                  <a:lnTo>
                    <a:pt x="14335" y="1723367"/>
                  </a:lnTo>
                  <a:cubicBezTo>
                    <a:pt x="10533" y="1723367"/>
                    <a:pt x="6887" y="1721857"/>
                    <a:pt x="4199" y="1719168"/>
                  </a:cubicBezTo>
                  <a:cubicBezTo>
                    <a:pt x="1510" y="1716480"/>
                    <a:pt x="0" y="1712833"/>
                    <a:pt x="0" y="1709032"/>
                  </a:cubicBezTo>
                  <a:lnTo>
                    <a:pt x="0" y="14335"/>
                  </a:lnTo>
                  <a:cubicBezTo>
                    <a:pt x="0" y="10533"/>
                    <a:pt x="1510" y="6887"/>
                    <a:pt x="4199" y="4199"/>
                  </a:cubicBezTo>
                  <a:cubicBezTo>
                    <a:pt x="6887" y="1510"/>
                    <a:pt x="10533" y="0"/>
                    <a:pt x="14335" y="0"/>
                  </a:cubicBezTo>
                  <a:close/>
                </a:path>
              </a:pathLst>
            </a:custGeom>
            <a:gradFill rotWithShape="1">
              <a:gsLst>
                <a:gs pos="0">
                  <a:srgbClr val="931CBD">
                    <a:alpha val="10000"/>
                  </a:srgbClr>
                </a:gs>
                <a:gs pos="100000">
                  <a:srgbClr val="FF5DC4">
                    <a:alpha val="10000"/>
                  </a:srgbClr>
                </a:gs>
              </a:gsLst>
              <a:lin ang="0"/>
            </a:gradFill>
            <a:ln cap="rnd">
              <a:noFill/>
              <a:prstDash val="solid"/>
              <a:round/>
            </a:ln>
          </p:spPr>
        </p:sp>
        <p:sp>
          <p:nvSpPr>
            <p:cNvPr id="4" name="TextBox 4"/>
            <p:cNvSpPr txBox="1"/>
            <p:nvPr/>
          </p:nvSpPr>
          <p:spPr>
            <a:xfrm>
              <a:off x="0" y="-57150"/>
              <a:ext cx="4978290" cy="1780517"/>
            </a:xfrm>
            <a:prstGeom prst="rect">
              <a:avLst/>
            </a:prstGeom>
          </p:spPr>
          <p:txBody>
            <a:bodyPr lIns="25400" tIns="25400" rIns="25400" bIns="25400" rtlCol="0" anchor="ctr"/>
            <a:lstStyle/>
            <a:p>
              <a:pPr marL="0" marR="0" lvl="0" indent="0" algn="ctr" defTabSz="457200" rtl="0" eaLnBrk="1" fontAlgn="auto" latinLnBrk="0" hangingPunct="1">
                <a:lnSpc>
                  <a:spcPts val="147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p:cNvGrpSpPr/>
          <p:nvPr/>
        </p:nvGrpSpPr>
        <p:grpSpPr>
          <a:xfrm rot="-9623016">
            <a:off x="-1932156" y="-380621"/>
            <a:ext cx="6146126" cy="7104891"/>
            <a:chOff x="0" y="0"/>
            <a:chExt cx="615228" cy="711200"/>
          </a:xfrm>
        </p:grpSpPr>
        <p:sp>
          <p:nvSpPr>
            <p:cNvPr id="6" name="Freeform 6"/>
            <p:cNvSpPr/>
            <p:nvPr/>
          </p:nvSpPr>
          <p:spPr>
            <a:xfrm>
              <a:off x="0" y="0"/>
              <a:ext cx="615228" cy="711200"/>
            </a:xfrm>
            <a:custGeom>
              <a:avLst/>
              <a:gdLst/>
              <a:ahLst/>
              <a:cxnLst/>
              <a:rect l="l" t="t" r="r" b="b"/>
              <a:pathLst>
                <a:path w="615228" h="711200">
                  <a:moveTo>
                    <a:pt x="307614" y="0"/>
                  </a:moveTo>
                  <a:lnTo>
                    <a:pt x="615228" y="711200"/>
                  </a:lnTo>
                  <a:lnTo>
                    <a:pt x="0" y="711200"/>
                  </a:lnTo>
                  <a:lnTo>
                    <a:pt x="307614" y="0"/>
                  </a:lnTo>
                  <a:close/>
                </a:path>
              </a:pathLst>
            </a:custGeom>
            <a:gradFill rotWithShape="1">
              <a:gsLst>
                <a:gs pos="0">
                  <a:srgbClr val="931CBD">
                    <a:alpha val="7000"/>
                  </a:srgbClr>
                </a:gs>
                <a:gs pos="100000">
                  <a:srgbClr val="FF5DC4">
                    <a:alpha val="7000"/>
                  </a:srgbClr>
                </a:gs>
              </a:gsLst>
              <a:lin ang="0"/>
            </a:gradFill>
          </p:spPr>
        </p:sp>
        <p:sp>
          <p:nvSpPr>
            <p:cNvPr id="7" name="TextBox 7"/>
            <p:cNvSpPr txBox="1"/>
            <p:nvPr/>
          </p:nvSpPr>
          <p:spPr>
            <a:xfrm>
              <a:off x="96129" y="273050"/>
              <a:ext cx="422969" cy="387350"/>
            </a:xfrm>
            <a:prstGeom prst="rect">
              <a:avLst/>
            </a:prstGeom>
          </p:spPr>
          <p:txBody>
            <a:bodyPr lIns="25400" tIns="25400" rIns="25400" bIns="25400" rtlCol="0" anchor="ctr"/>
            <a:lstStyle/>
            <a:p>
              <a:pPr marL="0" marR="0" lvl="0" indent="0" algn="ctr" defTabSz="457200" rtl="0" eaLnBrk="1" fontAlgn="auto" latinLnBrk="0" hangingPunct="1">
                <a:lnSpc>
                  <a:spcPts val="147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p:cNvGrpSpPr/>
          <p:nvPr/>
        </p:nvGrpSpPr>
        <p:grpSpPr>
          <a:xfrm rot="-4009884">
            <a:off x="8900810" y="740542"/>
            <a:ext cx="326169" cy="377050"/>
            <a:chOff x="0" y="0"/>
            <a:chExt cx="615228" cy="711200"/>
          </a:xfrm>
        </p:grpSpPr>
        <p:sp>
          <p:nvSpPr>
            <p:cNvPr id="9" name="Freeform 9"/>
            <p:cNvSpPr/>
            <p:nvPr/>
          </p:nvSpPr>
          <p:spPr>
            <a:xfrm>
              <a:off x="0" y="0"/>
              <a:ext cx="615228" cy="711200"/>
            </a:xfrm>
            <a:custGeom>
              <a:avLst/>
              <a:gdLst/>
              <a:ahLst/>
              <a:cxnLst/>
              <a:rect l="l" t="t" r="r" b="b"/>
              <a:pathLst>
                <a:path w="615228" h="711200">
                  <a:moveTo>
                    <a:pt x="307614" y="0"/>
                  </a:moveTo>
                  <a:lnTo>
                    <a:pt x="615228" y="711200"/>
                  </a:lnTo>
                  <a:lnTo>
                    <a:pt x="0" y="711200"/>
                  </a:lnTo>
                  <a:lnTo>
                    <a:pt x="307614" y="0"/>
                  </a:lnTo>
                  <a:close/>
                </a:path>
              </a:pathLst>
            </a:custGeom>
            <a:gradFill rotWithShape="1">
              <a:gsLst>
                <a:gs pos="0">
                  <a:srgbClr val="931CBD">
                    <a:alpha val="7000"/>
                  </a:srgbClr>
                </a:gs>
                <a:gs pos="100000">
                  <a:srgbClr val="FF5DC4">
                    <a:alpha val="7000"/>
                  </a:srgbClr>
                </a:gs>
              </a:gsLst>
              <a:lin ang="0"/>
            </a:gradFill>
            <a:ln cap="sq">
              <a:noFill/>
              <a:prstDash val="solid"/>
              <a:miter/>
            </a:ln>
          </p:spPr>
        </p:sp>
        <p:sp>
          <p:nvSpPr>
            <p:cNvPr id="10" name="TextBox 10"/>
            <p:cNvSpPr txBox="1"/>
            <p:nvPr/>
          </p:nvSpPr>
          <p:spPr>
            <a:xfrm>
              <a:off x="96129" y="273050"/>
              <a:ext cx="422969" cy="387350"/>
            </a:xfrm>
            <a:prstGeom prst="rect">
              <a:avLst/>
            </a:prstGeom>
          </p:spPr>
          <p:txBody>
            <a:bodyPr lIns="25400" tIns="25400" rIns="25400" bIns="25400" rtlCol="0" anchor="ctr"/>
            <a:lstStyle/>
            <a:p>
              <a:pPr marL="0" marR="0" lvl="0" indent="0" algn="ctr" defTabSz="457200" rtl="0" eaLnBrk="1" fontAlgn="auto" latinLnBrk="0" hangingPunct="1">
                <a:lnSpc>
                  <a:spcPts val="147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p:cNvGrpSpPr/>
          <p:nvPr/>
        </p:nvGrpSpPr>
        <p:grpSpPr>
          <a:xfrm>
            <a:off x="5228244" y="510956"/>
            <a:ext cx="3674767" cy="692589"/>
            <a:chOff x="0" y="0"/>
            <a:chExt cx="2156295" cy="406400"/>
          </a:xfrm>
        </p:grpSpPr>
        <p:sp>
          <p:nvSpPr>
            <p:cNvPr id="12" name="Freeform 12"/>
            <p:cNvSpPr/>
            <p:nvPr/>
          </p:nvSpPr>
          <p:spPr>
            <a:xfrm>
              <a:off x="0" y="0"/>
              <a:ext cx="2156295" cy="406400"/>
            </a:xfrm>
            <a:custGeom>
              <a:avLst/>
              <a:gdLst/>
              <a:ahLst/>
              <a:cxnLst/>
              <a:rect l="l" t="t" r="r" b="b"/>
              <a:pathLst>
                <a:path w="2156295" h="406400">
                  <a:moveTo>
                    <a:pt x="1953095" y="0"/>
                  </a:moveTo>
                  <a:cubicBezTo>
                    <a:pt x="2065319" y="0"/>
                    <a:pt x="2156295" y="90976"/>
                    <a:pt x="2156295" y="203200"/>
                  </a:cubicBezTo>
                  <a:cubicBezTo>
                    <a:pt x="2156295" y="315424"/>
                    <a:pt x="2065319" y="406400"/>
                    <a:pt x="1953095" y="406400"/>
                  </a:cubicBezTo>
                  <a:lnTo>
                    <a:pt x="203200" y="406400"/>
                  </a:lnTo>
                  <a:cubicBezTo>
                    <a:pt x="90976" y="406400"/>
                    <a:pt x="0" y="315424"/>
                    <a:pt x="0" y="203200"/>
                  </a:cubicBezTo>
                  <a:cubicBezTo>
                    <a:pt x="0" y="90976"/>
                    <a:pt x="90976" y="0"/>
                    <a:pt x="203200" y="0"/>
                  </a:cubicBezTo>
                  <a:close/>
                </a:path>
              </a:pathLst>
            </a:custGeom>
            <a:gradFill rotWithShape="1">
              <a:gsLst>
                <a:gs pos="0">
                  <a:srgbClr val="931CBD">
                    <a:alpha val="100000"/>
                  </a:srgbClr>
                </a:gs>
                <a:gs pos="100000">
                  <a:srgbClr val="FF5DC4">
                    <a:alpha val="100000"/>
                  </a:srgbClr>
                </a:gs>
              </a:gsLst>
              <a:lin ang="0"/>
            </a:gradFill>
          </p:spPr>
        </p:sp>
        <p:sp>
          <p:nvSpPr>
            <p:cNvPr id="13" name="TextBox 13"/>
            <p:cNvSpPr txBox="1"/>
            <p:nvPr/>
          </p:nvSpPr>
          <p:spPr>
            <a:xfrm>
              <a:off x="0" y="-57150"/>
              <a:ext cx="2156295" cy="463550"/>
            </a:xfrm>
            <a:prstGeom prst="rect">
              <a:avLst/>
            </a:prstGeom>
          </p:spPr>
          <p:txBody>
            <a:bodyPr lIns="25400" tIns="25400" rIns="25400" bIns="25400" rtlCol="0" anchor="ctr"/>
            <a:lstStyle/>
            <a:p>
              <a:pPr marL="0" marR="0" lvl="0" indent="0" algn="ctr" defTabSz="457200" rtl="0" eaLnBrk="1" fontAlgn="auto" latinLnBrk="0" hangingPunct="1">
                <a:lnSpc>
                  <a:spcPts val="147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4" name="Freeform 14"/>
          <p:cNvSpPr/>
          <p:nvPr/>
        </p:nvSpPr>
        <p:spPr>
          <a:xfrm>
            <a:off x="514350" y="1371600"/>
            <a:ext cx="335062" cy="236076"/>
          </a:xfrm>
          <a:custGeom>
            <a:avLst/>
            <a:gdLst/>
            <a:ahLst/>
            <a:cxnLst/>
            <a:rect l="l" t="t" r="r" b="b"/>
            <a:pathLst>
              <a:path w="670124" h="472151">
                <a:moveTo>
                  <a:pt x="0" y="0"/>
                </a:moveTo>
                <a:lnTo>
                  <a:pt x="670124" y="0"/>
                </a:lnTo>
                <a:lnTo>
                  <a:pt x="670124" y="472151"/>
                </a:lnTo>
                <a:lnTo>
                  <a:pt x="0" y="47215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16" name="Group 16"/>
          <p:cNvGrpSpPr/>
          <p:nvPr/>
        </p:nvGrpSpPr>
        <p:grpSpPr>
          <a:xfrm>
            <a:off x="4572000" y="4121979"/>
            <a:ext cx="4388984" cy="594342"/>
            <a:chOff x="0" y="0"/>
            <a:chExt cx="2618913" cy="354645"/>
          </a:xfrm>
        </p:grpSpPr>
        <p:sp>
          <p:nvSpPr>
            <p:cNvPr id="17" name="Freeform 17"/>
            <p:cNvSpPr/>
            <p:nvPr/>
          </p:nvSpPr>
          <p:spPr>
            <a:xfrm>
              <a:off x="0" y="0"/>
              <a:ext cx="2618913" cy="354645"/>
            </a:xfrm>
            <a:custGeom>
              <a:avLst/>
              <a:gdLst/>
              <a:ahLst/>
              <a:cxnLst/>
              <a:rect l="l" t="t" r="r" b="b"/>
              <a:pathLst>
                <a:path w="2618913" h="354645">
                  <a:moveTo>
                    <a:pt x="1309456" y="0"/>
                  </a:moveTo>
                  <a:cubicBezTo>
                    <a:pt x="586264" y="0"/>
                    <a:pt x="0" y="79390"/>
                    <a:pt x="0" y="177322"/>
                  </a:cubicBezTo>
                  <a:cubicBezTo>
                    <a:pt x="0" y="275255"/>
                    <a:pt x="586264" y="354645"/>
                    <a:pt x="1309456" y="354645"/>
                  </a:cubicBezTo>
                  <a:cubicBezTo>
                    <a:pt x="2032649" y="354645"/>
                    <a:pt x="2618913" y="275255"/>
                    <a:pt x="2618913" y="177322"/>
                  </a:cubicBezTo>
                  <a:cubicBezTo>
                    <a:pt x="2618913" y="79390"/>
                    <a:pt x="2032649" y="0"/>
                    <a:pt x="1309456" y="0"/>
                  </a:cubicBezTo>
                  <a:close/>
                </a:path>
              </a:pathLst>
            </a:custGeom>
            <a:gradFill rotWithShape="1">
              <a:gsLst>
                <a:gs pos="0">
                  <a:srgbClr val="931CBD">
                    <a:alpha val="10000"/>
                  </a:srgbClr>
                </a:gs>
                <a:gs pos="100000">
                  <a:srgbClr val="FF5DC4">
                    <a:alpha val="10000"/>
                  </a:srgbClr>
                </a:gs>
              </a:gsLst>
              <a:lin ang="0"/>
            </a:gradFill>
            <a:ln cap="sq">
              <a:noFill/>
              <a:prstDash val="solid"/>
              <a:miter/>
            </a:ln>
          </p:spPr>
        </p:sp>
        <p:sp>
          <p:nvSpPr>
            <p:cNvPr id="18" name="TextBox 18"/>
            <p:cNvSpPr txBox="1"/>
            <p:nvPr/>
          </p:nvSpPr>
          <p:spPr>
            <a:xfrm>
              <a:off x="245523" y="-23902"/>
              <a:ext cx="2127867" cy="345299"/>
            </a:xfrm>
            <a:prstGeom prst="rect">
              <a:avLst/>
            </a:prstGeom>
          </p:spPr>
          <p:txBody>
            <a:bodyPr lIns="25400" tIns="25400" rIns="25400" bIns="25400" rtlCol="0" anchor="ctr"/>
            <a:lstStyle/>
            <a:p>
              <a:pPr marL="0" marR="0" lvl="0" indent="0" algn="ctr" defTabSz="457200" rtl="0" eaLnBrk="1" fontAlgn="auto" latinLnBrk="0" hangingPunct="1">
                <a:lnSpc>
                  <a:spcPts val="147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9" name="Freeform 19"/>
          <p:cNvSpPr/>
          <p:nvPr/>
        </p:nvSpPr>
        <p:spPr>
          <a:xfrm rot="5400000">
            <a:off x="5674077" y="4820551"/>
            <a:ext cx="725701" cy="2057400"/>
          </a:xfrm>
          <a:custGeom>
            <a:avLst/>
            <a:gdLst/>
            <a:ahLst/>
            <a:cxnLst/>
            <a:rect l="l" t="t" r="r" b="b"/>
            <a:pathLst>
              <a:path w="1451402" h="4114800">
                <a:moveTo>
                  <a:pt x="0" y="0"/>
                </a:moveTo>
                <a:lnTo>
                  <a:pt x="1451403" y="0"/>
                </a:lnTo>
                <a:lnTo>
                  <a:pt x="1451403"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pic>
        <p:nvPicPr>
          <p:cNvPr id="24" name="صورة 23">
            <a:extLst>
              <a:ext uri="{FF2B5EF4-FFF2-40B4-BE49-F238E27FC236}">
                <a16:creationId xmlns:a16="http://schemas.microsoft.com/office/drawing/2014/main" id="{48A0BCA0-C6C4-1CC9-95C5-23D41E89DFE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49365" y="2055040"/>
            <a:ext cx="2679031" cy="2535361"/>
          </a:xfrm>
          <a:prstGeom prst="rect">
            <a:avLst/>
          </a:prstGeom>
        </p:spPr>
      </p:pic>
      <p:sp>
        <p:nvSpPr>
          <p:cNvPr id="25" name="مربع نص 24">
            <a:extLst>
              <a:ext uri="{FF2B5EF4-FFF2-40B4-BE49-F238E27FC236}">
                <a16:creationId xmlns:a16="http://schemas.microsoft.com/office/drawing/2014/main" id="{8BFEDDDB-33EF-6F5C-0BFA-616BC02E8CE7}"/>
              </a:ext>
            </a:extLst>
          </p:cNvPr>
          <p:cNvSpPr txBox="1"/>
          <p:nvPr/>
        </p:nvSpPr>
        <p:spPr>
          <a:xfrm>
            <a:off x="-45431" y="2886827"/>
            <a:ext cx="5594796" cy="132343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000" b="1" i="0" u="none" strike="noStrike" kern="1200" cap="none" spc="0" normalizeH="0" baseline="0" noProof="0" dirty="0">
                <a:ln>
                  <a:noFill/>
                </a:ln>
                <a:solidFill>
                  <a:srgbClr val="EF53C3"/>
                </a:solidFill>
                <a:effectLst/>
                <a:uLnTx/>
                <a:uFillTx/>
                <a:latin typeface="Traditional Arabic" panose="02020603050405020304" pitchFamily="18" charset="-78"/>
                <a:ea typeface="+mn-ea"/>
                <a:cs typeface="Traditional Arabic" panose="02020603050405020304" pitchFamily="18" charset="-78"/>
              </a:rPr>
              <a:t>نشاطات مقترحة</a:t>
            </a:r>
            <a:endParaRPr kumimoji="0" lang="en-US" sz="8000" b="1" i="0" u="none" strike="noStrike" kern="1200" cap="none" spc="0" normalizeH="0" baseline="0" noProof="0" dirty="0">
              <a:ln>
                <a:noFill/>
              </a:ln>
              <a:solidFill>
                <a:srgbClr val="EF53C3"/>
              </a:solidFill>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1" nodeType="click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additive="base">
                                        <p:cTn id="12" dur="500" fill="hold"/>
                                        <p:tgtEl>
                                          <p:spTgt spid="25"/>
                                        </p:tgtEl>
                                        <p:attrNameLst>
                                          <p:attrName>ppt_x</p:attrName>
                                        </p:attrNameLst>
                                      </p:cBhvr>
                                      <p:tavLst>
                                        <p:tav tm="0">
                                          <p:val>
                                            <p:strVal val="#ppt_x"/>
                                          </p:val>
                                        </p:tav>
                                        <p:tav tm="100000">
                                          <p:val>
                                            <p:strVal val="#ppt_x"/>
                                          </p:val>
                                        </p:tav>
                                      </p:tavLst>
                                    </p:anim>
                                    <p:anim calcmode="lin" valueType="num">
                                      <p:cBhvr additive="base">
                                        <p:cTn id="13"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5"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B25FD2B0-57C0-FF79-5C12-8A81CF02A03B}"/>
              </a:ext>
            </a:extLst>
          </p:cNvPr>
          <p:cNvSpPr txBox="1"/>
          <p:nvPr/>
        </p:nvSpPr>
        <p:spPr>
          <a:xfrm>
            <a:off x="1529662" y="1166842"/>
            <a:ext cx="6084676" cy="4401205"/>
          </a:xfrm>
          <a:prstGeom prst="rect">
            <a:avLst/>
          </a:prstGeom>
          <a:noFill/>
          <a:ln>
            <a:noFill/>
          </a:ln>
        </p:spPr>
        <p:txBody>
          <a:bodyPr wrap="square">
            <a:spAutoFit/>
          </a:bodyPr>
          <a:lstStyle/>
          <a:p>
            <a:r>
              <a:rPr lang="ar-EG" sz="4000" b="1" dirty="0">
                <a:solidFill>
                  <a:schemeClr val="accent6">
                    <a:lumMod val="50000"/>
                  </a:schemeClr>
                </a:solidFill>
              </a:rPr>
              <a:t>ينقسم الطلاب إلى أربع مجموعات كل مجموعة تزور إحدى المنظمات في مجال مختلف عن المجموعة الأخرى، ثم تقدم كل مجموعة عرضًا تقديميا عن المنظمة يتضمن مجال المنظمة، وأهدافها، والمستفيدين من خدماتها، ثم يقارنون بين ما توصلت إليه المجموعات.</a:t>
            </a:r>
            <a:endParaRPr lang="ar-EG" sz="6600" b="1" dirty="0">
              <a:solidFill>
                <a:schemeClr val="accent6">
                  <a:lumMod val="50000"/>
                </a:schemeClr>
              </a:solidFill>
            </a:endParaRPr>
          </a:p>
        </p:txBody>
      </p:sp>
    </p:spTree>
    <p:extLst>
      <p:ext uri="{BB962C8B-B14F-4D97-AF65-F5344CB8AC3E}">
        <p14:creationId xmlns:p14="http://schemas.microsoft.com/office/powerpoint/2010/main" val="2290411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422D30B2-C1FE-0D19-8908-55070F10E508}"/>
              </a:ext>
            </a:extLst>
          </p:cNvPr>
          <p:cNvSpPr txBox="1"/>
          <p:nvPr/>
        </p:nvSpPr>
        <p:spPr>
          <a:xfrm>
            <a:off x="2915816" y="4437112"/>
            <a:ext cx="2952328" cy="1323439"/>
          </a:xfrm>
          <a:prstGeom prst="rect">
            <a:avLst/>
          </a:prstGeom>
          <a:solidFill>
            <a:schemeClr val="tx1"/>
          </a:solid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000" b="1" i="0" u="none" strike="noStrike" kern="1200" cap="none" spc="0" normalizeH="0" baseline="0" noProof="0" dirty="0">
                <a:ln>
                  <a:noFill/>
                </a:ln>
                <a:solidFill>
                  <a:prstClr val="white"/>
                </a:solidFill>
                <a:effectLst/>
                <a:uLnTx/>
                <a:uFillTx/>
                <a:latin typeface="Traditional Arabic"/>
                <a:ea typeface="+mn-ea"/>
                <a:cs typeface="Traditional Arabic"/>
              </a:rPr>
              <a:t>التقويم</a:t>
            </a:r>
            <a:endParaRPr kumimoji="0" lang="en-US" sz="8000" b="1" i="0" u="none" strike="noStrike" kern="1200" cap="none" spc="0" normalizeH="0" baseline="0" noProof="0" dirty="0">
              <a:ln>
                <a:noFill/>
              </a:ln>
              <a:solidFill>
                <a:prstClr val="white"/>
              </a:solidFill>
              <a:effectLst/>
              <a:uLnTx/>
              <a:uFillTx/>
              <a:latin typeface="Traditional Arabic"/>
              <a:ea typeface="+mn-ea"/>
              <a:cs typeface="Traditional Arabic"/>
            </a:endParaRPr>
          </a:p>
        </p:txBody>
      </p:sp>
      <p:sp>
        <p:nvSpPr>
          <p:cNvPr id="3" name="Freeform 14">
            <a:extLst>
              <a:ext uri="{FF2B5EF4-FFF2-40B4-BE49-F238E27FC236}">
                <a16:creationId xmlns:a16="http://schemas.microsoft.com/office/drawing/2014/main" id="{8E0E004D-51F7-0E4C-08AD-655A7E0D94DE}"/>
              </a:ext>
            </a:extLst>
          </p:cNvPr>
          <p:cNvSpPr/>
          <p:nvPr/>
        </p:nvSpPr>
        <p:spPr>
          <a:xfrm>
            <a:off x="1259632" y="1484784"/>
            <a:ext cx="6786466" cy="2952328"/>
          </a:xfrm>
          <a:custGeom>
            <a:avLst/>
            <a:gdLst/>
            <a:ahLst/>
            <a:cxnLst/>
            <a:rect l="l" t="t" r="r" b="b"/>
            <a:pathLst>
              <a:path w="6786466" h="7347551">
                <a:moveTo>
                  <a:pt x="0" y="0"/>
                </a:moveTo>
                <a:lnTo>
                  <a:pt x="6786466" y="0"/>
                </a:lnTo>
                <a:lnTo>
                  <a:pt x="6786466" y="7347551"/>
                </a:lnTo>
                <a:lnTo>
                  <a:pt x="0" y="7347551"/>
                </a:lnTo>
                <a:lnTo>
                  <a:pt x="0" y="0"/>
                </a:lnTo>
                <a:close/>
              </a:path>
            </a:pathLst>
          </a:custGeom>
          <a:blipFill>
            <a:blip r:embed="rId2">
              <a:extLst>
                <a:ext uri="{96DAC541-7B7A-43D3-8B79-37D633B846F1}">
                  <asvg:svgBlip xmlns:asvg="http://schemas.microsoft.com/office/drawing/2016/SVG/main" r:embed="rId3"/>
                </a:ext>
              </a:extLst>
            </a:blip>
            <a:stretch>
              <a:fillRect b="-148873"/>
            </a:stretch>
          </a:blipFill>
        </p:spPr>
      </p:sp>
    </p:spTree>
    <p:extLst>
      <p:ext uri="{BB962C8B-B14F-4D97-AF65-F5344CB8AC3E}">
        <p14:creationId xmlns:p14="http://schemas.microsoft.com/office/powerpoint/2010/main" val="607671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6">
            <a:extLst>
              <a:ext uri="{FF2B5EF4-FFF2-40B4-BE49-F238E27FC236}">
                <a16:creationId xmlns:a16="http://schemas.microsoft.com/office/drawing/2014/main" id="{B909B664-7820-1128-1FCC-6315C2E4F376}"/>
              </a:ext>
            </a:extLst>
          </p:cNvPr>
          <p:cNvSpPr/>
          <p:nvPr/>
        </p:nvSpPr>
        <p:spPr>
          <a:xfrm>
            <a:off x="1979712" y="1229308"/>
            <a:ext cx="5422033" cy="4399384"/>
          </a:xfrm>
          <a:custGeom>
            <a:avLst/>
            <a:gdLst/>
            <a:ahLst/>
            <a:cxnLst/>
            <a:rect l="l" t="t" r="r" b="b"/>
            <a:pathLst>
              <a:path w="4980091" h="4114800">
                <a:moveTo>
                  <a:pt x="0" y="0"/>
                </a:moveTo>
                <a:lnTo>
                  <a:pt x="4980091" y="0"/>
                </a:lnTo>
                <a:lnTo>
                  <a:pt x="4980091"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مستطيل: زوايا علوية مقصوصة 2">
            <a:extLst>
              <a:ext uri="{FF2B5EF4-FFF2-40B4-BE49-F238E27FC236}">
                <a16:creationId xmlns:a16="http://schemas.microsoft.com/office/drawing/2014/main" id="{B55BF176-10B5-D350-2C1E-05AD529B5D96}"/>
              </a:ext>
            </a:extLst>
          </p:cNvPr>
          <p:cNvSpPr/>
          <p:nvPr/>
        </p:nvSpPr>
        <p:spPr>
          <a:xfrm>
            <a:off x="3419872" y="2852936"/>
            <a:ext cx="2304256" cy="936104"/>
          </a:xfrm>
          <a:prstGeom prst="snip2Same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400" b="1" i="0" u="none" strike="noStrike" kern="1200" cap="none" spc="0" normalizeH="0" baseline="0" noProof="0" dirty="0">
                <a:ln>
                  <a:noFill/>
                </a:ln>
                <a:solidFill>
                  <a:srgbClr val="481918"/>
                </a:solidFill>
                <a:effectLst/>
                <a:uLnTx/>
                <a:uFillTx/>
                <a:latin typeface="Traditional Arabic" panose="02020603050405020304" pitchFamily="18" charset="-78"/>
                <a:ea typeface="+mn-ea"/>
                <a:cs typeface="Traditional Arabic" panose="02020603050405020304" pitchFamily="18" charset="-78"/>
              </a:rPr>
              <a:t>أجب عن الأسئلة الآتية:</a:t>
            </a:r>
            <a:endParaRPr kumimoji="0" lang="en-US" sz="4400" b="1" i="0" u="none" strike="noStrike" kern="1200" cap="none" spc="0" normalizeH="0" baseline="0" noProof="0" dirty="0">
              <a:ln>
                <a:noFill/>
              </a:ln>
              <a:solidFill>
                <a:srgbClr val="481918"/>
              </a:solidFill>
              <a:effectLst/>
              <a:uLnTx/>
              <a:uFillTx/>
              <a:latin typeface="Traditional Arabic" panose="02020603050405020304" pitchFamily="18" charset="-78"/>
              <a:ea typeface="+mn-ea"/>
              <a:cs typeface="Traditional Arabic" panose="02020603050405020304" pitchFamily="18" charset="-78"/>
            </a:endParaRPr>
          </a:p>
        </p:txBody>
      </p:sp>
    </p:spTree>
    <p:extLst>
      <p:ext uri="{BB962C8B-B14F-4D97-AF65-F5344CB8AC3E}">
        <p14:creationId xmlns:p14="http://schemas.microsoft.com/office/powerpoint/2010/main" val="37677079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a:extLst>
              <a:ext uri="{FF2B5EF4-FFF2-40B4-BE49-F238E27FC236}">
                <a16:creationId xmlns:a16="http://schemas.microsoft.com/office/drawing/2014/main" id="{8329B3DD-10A4-BFE5-4D4A-8CF5584ACE88}"/>
              </a:ext>
            </a:extLst>
          </p:cNvPr>
          <p:cNvSpPr/>
          <p:nvPr/>
        </p:nvSpPr>
        <p:spPr>
          <a:xfrm>
            <a:off x="1691680" y="1532985"/>
            <a:ext cx="7327273" cy="1209040"/>
          </a:xfrm>
          <a:custGeom>
            <a:avLst/>
            <a:gdLst/>
            <a:ahLst/>
            <a:cxnLst/>
            <a:rect l="l" t="t" r="r" b="b"/>
            <a:pathLst>
              <a:path w="7315200" h="1813560">
                <a:moveTo>
                  <a:pt x="0" y="0"/>
                </a:moveTo>
                <a:lnTo>
                  <a:pt x="7315200" y="0"/>
                </a:lnTo>
                <a:lnTo>
                  <a:pt x="7315200" y="1813560"/>
                </a:lnTo>
                <a:lnTo>
                  <a:pt x="0" y="18135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مربع نص 3">
            <a:extLst>
              <a:ext uri="{FF2B5EF4-FFF2-40B4-BE49-F238E27FC236}">
                <a16:creationId xmlns:a16="http://schemas.microsoft.com/office/drawing/2014/main" id="{01233054-B2B6-7808-FB3A-E1DD52B84498}"/>
              </a:ext>
            </a:extLst>
          </p:cNvPr>
          <p:cNvSpPr txBox="1"/>
          <p:nvPr/>
        </p:nvSpPr>
        <p:spPr>
          <a:xfrm>
            <a:off x="1475656" y="1541696"/>
            <a:ext cx="7099951" cy="1200329"/>
          </a:xfrm>
          <a:prstGeom prst="rect">
            <a:avLst/>
          </a:prstGeom>
          <a:noFill/>
        </p:spPr>
        <p:txBody>
          <a:bodyPr wrap="square">
            <a:spAutoFit/>
          </a:bodyPr>
          <a:lstStyle/>
          <a:p>
            <a:pPr marL="571500" indent="-571500">
              <a:buFont typeface="Arial" panose="020B0604020202020204" pitchFamily="34" charset="0"/>
              <a:buChar char="•"/>
            </a:pPr>
            <a:r>
              <a:rPr lang="ar-EG" sz="3600" b="1" dirty="0">
                <a:solidFill>
                  <a:srgbClr val="C00000"/>
                </a:solidFill>
              </a:rPr>
              <a:t>ما المقصود بإدارة الأعمال؟ وما أوجه الاتفاق والاختلاف بينها والإدارة العامة؟</a:t>
            </a:r>
            <a:endParaRPr lang="ar-EG" sz="6000" dirty="0">
              <a:solidFill>
                <a:srgbClr val="C00000"/>
              </a:solidFill>
            </a:endParaRPr>
          </a:p>
        </p:txBody>
      </p:sp>
      <p:sp>
        <p:nvSpPr>
          <p:cNvPr id="3" name="مربع نص 2">
            <a:extLst>
              <a:ext uri="{FF2B5EF4-FFF2-40B4-BE49-F238E27FC236}">
                <a16:creationId xmlns:a16="http://schemas.microsoft.com/office/drawing/2014/main" id="{8C90C772-B577-877F-70C5-1CBB5E37D2FA}"/>
              </a:ext>
            </a:extLst>
          </p:cNvPr>
          <p:cNvSpPr txBox="1"/>
          <p:nvPr/>
        </p:nvSpPr>
        <p:spPr>
          <a:xfrm>
            <a:off x="539553" y="3212976"/>
            <a:ext cx="7867466" cy="2554545"/>
          </a:xfrm>
          <a:prstGeom prst="rect">
            <a:avLst/>
          </a:prstGeom>
          <a:noFill/>
        </p:spPr>
        <p:txBody>
          <a:bodyPr wrap="square">
            <a:spAutoFit/>
          </a:bodyPr>
          <a:lstStyle/>
          <a:p>
            <a:r>
              <a:rPr lang="ar-EG" sz="3200" b="1" dirty="0">
                <a:solidFill>
                  <a:schemeClr val="accent5">
                    <a:lumMod val="50000"/>
                  </a:schemeClr>
                </a:solidFill>
              </a:rPr>
              <a:t>-تعرف إدارة الأعمال بأنها إدارة الأعمال والنشاطات والمشروعات ذات الطابع الاقتصادي الهادف لتحقيق الربح.</a:t>
            </a:r>
          </a:p>
          <a:p>
            <a:r>
              <a:rPr lang="ar-EG" sz="3200" b="1" dirty="0">
                <a:solidFill>
                  <a:schemeClr val="accent5">
                    <a:lumMod val="50000"/>
                  </a:schemeClr>
                </a:solidFill>
              </a:rPr>
              <a:t>-الاتفاق الهدف الرئيسي، التنظيم والتخطيط، الاتصال والتواصل.</a:t>
            </a:r>
          </a:p>
          <a:p>
            <a:r>
              <a:rPr lang="ar-EG" sz="3200" b="1" dirty="0">
                <a:solidFill>
                  <a:schemeClr val="accent5">
                    <a:lumMod val="50000"/>
                  </a:schemeClr>
                </a:solidFill>
              </a:rPr>
              <a:t>-الاختلاف النطاق والتطبيق الهيكل التنظيمي الربحية.</a:t>
            </a:r>
          </a:p>
        </p:txBody>
      </p:sp>
    </p:spTree>
    <p:extLst>
      <p:ext uri="{BB962C8B-B14F-4D97-AF65-F5344CB8AC3E}">
        <p14:creationId xmlns:p14="http://schemas.microsoft.com/office/powerpoint/2010/main" val="708378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80">
                                          <p:stCondLst>
                                            <p:cond delay="0"/>
                                          </p:stCondLst>
                                        </p:cTn>
                                        <p:tgtEl>
                                          <p:spTgt spid="3"/>
                                        </p:tgtEl>
                                      </p:cBhvr>
                                    </p:animEffect>
                                    <p:anim calcmode="lin" valueType="num">
                                      <p:cBhvr>
                                        <p:cTn id="13"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8" dur="26">
                                          <p:stCondLst>
                                            <p:cond delay="650"/>
                                          </p:stCondLst>
                                        </p:cTn>
                                        <p:tgtEl>
                                          <p:spTgt spid="3"/>
                                        </p:tgtEl>
                                      </p:cBhvr>
                                      <p:to x="100000" y="60000"/>
                                    </p:animScale>
                                    <p:animScale>
                                      <p:cBhvr>
                                        <p:cTn id="19" dur="166" decel="50000">
                                          <p:stCondLst>
                                            <p:cond delay="676"/>
                                          </p:stCondLst>
                                        </p:cTn>
                                        <p:tgtEl>
                                          <p:spTgt spid="3"/>
                                        </p:tgtEl>
                                      </p:cBhvr>
                                      <p:to x="100000" y="100000"/>
                                    </p:animScale>
                                    <p:animScale>
                                      <p:cBhvr>
                                        <p:cTn id="20" dur="26">
                                          <p:stCondLst>
                                            <p:cond delay="1312"/>
                                          </p:stCondLst>
                                        </p:cTn>
                                        <p:tgtEl>
                                          <p:spTgt spid="3"/>
                                        </p:tgtEl>
                                      </p:cBhvr>
                                      <p:to x="100000" y="80000"/>
                                    </p:animScale>
                                    <p:animScale>
                                      <p:cBhvr>
                                        <p:cTn id="21" dur="166" decel="50000">
                                          <p:stCondLst>
                                            <p:cond delay="1338"/>
                                          </p:stCondLst>
                                        </p:cTn>
                                        <p:tgtEl>
                                          <p:spTgt spid="3"/>
                                        </p:tgtEl>
                                      </p:cBhvr>
                                      <p:to x="100000" y="100000"/>
                                    </p:animScale>
                                    <p:animScale>
                                      <p:cBhvr>
                                        <p:cTn id="22" dur="26">
                                          <p:stCondLst>
                                            <p:cond delay="1642"/>
                                          </p:stCondLst>
                                        </p:cTn>
                                        <p:tgtEl>
                                          <p:spTgt spid="3"/>
                                        </p:tgtEl>
                                      </p:cBhvr>
                                      <p:to x="100000" y="90000"/>
                                    </p:animScale>
                                    <p:animScale>
                                      <p:cBhvr>
                                        <p:cTn id="23" dur="166" decel="50000">
                                          <p:stCondLst>
                                            <p:cond delay="1668"/>
                                          </p:stCondLst>
                                        </p:cTn>
                                        <p:tgtEl>
                                          <p:spTgt spid="3"/>
                                        </p:tgtEl>
                                      </p:cBhvr>
                                      <p:to x="100000" y="100000"/>
                                    </p:animScale>
                                    <p:animScale>
                                      <p:cBhvr>
                                        <p:cTn id="24" dur="26">
                                          <p:stCondLst>
                                            <p:cond delay="1808"/>
                                          </p:stCondLst>
                                        </p:cTn>
                                        <p:tgtEl>
                                          <p:spTgt spid="3"/>
                                        </p:tgtEl>
                                      </p:cBhvr>
                                      <p:to x="100000" y="95000"/>
                                    </p:animScale>
                                    <p:animScale>
                                      <p:cBhvr>
                                        <p:cTn id="25"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5">
            <a:extLst>
              <a:ext uri="{FF2B5EF4-FFF2-40B4-BE49-F238E27FC236}">
                <a16:creationId xmlns:a16="http://schemas.microsoft.com/office/drawing/2014/main" id="{8354C6BE-E13E-BE1E-746C-39A3A578243E}"/>
              </a:ext>
            </a:extLst>
          </p:cNvPr>
          <p:cNvSpPr/>
          <p:nvPr/>
        </p:nvSpPr>
        <p:spPr>
          <a:xfrm>
            <a:off x="1691680" y="1532985"/>
            <a:ext cx="7327273" cy="1209040"/>
          </a:xfrm>
          <a:custGeom>
            <a:avLst/>
            <a:gdLst/>
            <a:ahLst/>
            <a:cxnLst/>
            <a:rect l="l" t="t" r="r" b="b"/>
            <a:pathLst>
              <a:path w="7315200" h="1813560">
                <a:moveTo>
                  <a:pt x="0" y="0"/>
                </a:moveTo>
                <a:lnTo>
                  <a:pt x="7315200" y="0"/>
                </a:lnTo>
                <a:lnTo>
                  <a:pt x="7315200" y="1813560"/>
                </a:lnTo>
                <a:lnTo>
                  <a:pt x="0" y="18135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مربع نص 3">
            <a:extLst>
              <a:ext uri="{FF2B5EF4-FFF2-40B4-BE49-F238E27FC236}">
                <a16:creationId xmlns:a16="http://schemas.microsoft.com/office/drawing/2014/main" id="{01233054-B2B6-7808-FB3A-E1DD52B84498}"/>
              </a:ext>
            </a:extLst>
          </p:cNvPr>
          <p:cNvSpPr txBox="1"/>
          <p:nvPr/>
        </p:nvSpPr>
        <p:spPr>
          <a:xfrm>
            <a:off x="1475656" y="1664807"/>
            <a:ext cx="7099951" cy="1077218"/>
          </a:xfrm>
          <a:prstGeom prst="rect">
            <a:avLst/>
          </a:prstGeom>
          <a:noFill/>
        </p:spPr>
        <p:txBody>
          <a:bodyPr wrap="square">
            <a:spAutoFit/>
          </a:bodyPr>
          <a:lstStyle/>
          <a:p>
            <a:pPr marL="285750" indent="-285750">
              <a:buFont typeface="Arial" panose="020B0604020202020204" pitchFamily="34" charset="0"/>
              <a:buChar char="•"/>
            </a:pPr>
            <a:r>
              <a:rPr lang="ar-EG" sz="3200" b="1" dirty="0">
                <a:solidFill>
                  <a:srgbClr val="C00000"/>
                </a:solidFill>
              </a:rPr>
              <a:t>ما المقصود بالهيئات والمنظمات المتخصصة؟ وما العناصر الأساسية التي يتضمنها التعريف؟</a:t>
            </a:r>
            <a:endParaRPr lang="ar-EG" sz="4800" b="1" dirty="0">
              <a:solidFill>
                <a:srgbClr val="C00000"/>
              </a:solidFill>
            </a:endParaRPr>
          </a:p>
        </p:txBody>
      </p:sp>
      <p:sp>
        <p:nvSpPr>
          <p:cNvPr id="5" name="مربع نص 4">
            <a:extLst>
              <a:ext uri="{FF2B5EF4-FFF2-40B4-BE49-F238E27FC236}">
                <a16:creationId xmlns:a16="http://schemas.microsoft.com/office/drawing/2014/main" id="{98D9CD54-98C6-933C-B401-9267F48085C9}"/>
              </a:ext>
            </a:extLst>
          </p:cNvPr>
          <p:cNvSpPr txBox="1"/>
          <p:nvPr/>
        </p:nvSpPr>
        <p:spPr>
          <a:xfrm>
            <a:off x="2295340" y="3456493"/>
            <a:ext cx="5661035" cy="2062103"/>
          </a:xfrm>
          <a:prstGeom prst="rect">
            <a:avLst/>
          </a:prstGeom>
          <a:noFill/>
        </p:spPr>
        <p:txBody>
          <a:bodyPr wrap="square">
            <a:spAutoFit/>
          </a:bodyPr>
          <a:lstStyle/>
          <a:p>
            <a:pPr>
              <a:spcAft>
                <a:spcPts val="500"/>
              </a:spcAft>
            </a:pPr>
            <a:r>
              <a:rPr lang="ar-EG" sz="3200" b="1" dirty="0">
                <a:solidFill>
                  <a:srgbClr val="7030A0"/>
                </a:solidFill>
                <a:latin typeface="Times New Roman" panose="02020603050405020304" pitchFamily="18" charset="0"/>
              </a:rPr>
              <a:t>الهيئات والمنظمات المتخصصة تعني بإدارة أوجه النشاط في المنظمات التي تقدم خدماتها الى فئات خاصة، ولا </a:t>
            </a:r>
            <a:r>
              <a:rPr lang="ar-EG" sz="3200" b="1">
                <a:solidFill>
                  <a:srgbClr val="7030A0"/>
                </a:solidFill>
                <a:latin typeface="Times New Roman" panose="02020603050405020304" pitchFamily="18" charset="0"/>
              </a:rPr>
              <a:t>تهدف الى تحقيق </a:t>
            </a:r>
            <a:r>
              <a:rPr lang="ar-EG" sz="3200" b="1" dirty="0">
                <a:solidFill>
                  <a:srgbClr val="7030A0"/>
                </a:solidFill>
                <a:latin typeface="Times New Roman" panose="02020603050405020304" pitchFamily="18" charset="0"/>
              </a:rPr>
              <a:t>الربح.</a:t>
            </a:r>
          </a:p>
        </p:txBody>
      </p:sp>
    </p:spTree>
    <p:extLst>
      <p:ext uri="{BB962C8B-B14F-4D97-AF65-F5344CB8AC3E}">
        <p14:creationId xmlns:p14="http://schemas.microsoft.com/office/powerpoint/2010/main" val="1580942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80">
                                          <p:stCondLst>
                                            <p:cond delay="0"/>
                                          </p:stCondLst>
                                        </p:cTn>
                                        <p:tgtEl>
                                          <p:spTgt spid="5"/>
                                        </p:tgtEl>
                                      </p:cBhvr>
                                    </p:animEffect>
                                    <p:anim calcmode="lin" valueType="num">
                                      <p:cBhvr>
                                        <p:cTn id="13"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8" dur="26">
                                          <p:stCondLst>
                                            <p:cond delay="650"/>
                                          </p:stCondLst>
                                        </p:cTn>
                                        <p:tgtEl>
                                          <p:spTgt spid="5"/>
                                        </p:tgtEl>
                                      </p:cBhvr>
                                      <p:to x="100000" y="60000"/>
                                    </p:animScale>
                                    <p:animScale>
                                      <p:cBhvr>
                                        <p:cTn id="19" dur="166" decel="50000">
                                          <p:stCondLst>
                                            <p:cond delay="676"/>
                                          </p:stCondLst>
                                        </p:cTn>
                                        <p:tgtEl>
                                          <p:spTgt spid="5"/>
                                        </p:tgtEl>
                                      </p:cBhvr>
                                      <p:to x="100000" y="100000"/>
                                    </p:animScale>
                                    <p:animScale>
                                      <p:cBhvr>
                                        <p:cTn id="20" dur="26">
                                          <p:stCondLst>
                                            <p:cond delay="1312"/>
                                          </p:stCondLst>
                                        </p:cTn>
                                        <p:tgtEl>
                                          <p:spTgt spid="5"/>
                                        </p:tgtEl>
                                      </p:cBhvr>
                                      <p:to x="100000" y="80000"/>
                                    </p:animScale>
                                    <p:animScale>
                                      <p:cBhvr>
                                        <p:cTn id="21" dur="166" decel="50000">
                                          <p:stCondLst>
                                            <p:cond delay="1338"/>
                                          </p:stCondLst>
                                        </p:cTn>
                                        <p:tgtEl>
                                          <p:spTgt spid="5"/>
                                        </p:tgtEl>
                                      </p:cBhvr>
                                      <p:to x="100000" y="100000"/>
                                    </p:animScale>
                                    <p:animScale>
                                      <p:cBhvr>
                                        <p:cTn id="22" dur="26">
                                          <p:stCondLst>
                                            <p:cond delay="1642"/>
                                          </p:stCondLst>
                                        </p:cTn>
                                        <p:tgtEl>
                                          <p:spTgt spid="5"/>
                                        </p:tgtEl>
                                      </p:cBhvr>
                                      <p:to x="100000" y="90000"/>
                                    </p:animScale>
                                    <p:animScale>
                                      <p:cBhvr>
                                        <p:cTn id="23" dur="166" decel="50000">
                                          <p:stCondLst>
                                            <p:cond delay="1668"/>
                                          </p:stCondLst>
                                        </p:cTn>
                                        <p:tgtEl>
                                          <p:spTgt spid="5"/>
                                        </p:tgtEl>
                                      </p:cBhvr>
                                      <p:to x="100000" y="100000"/>
                                    </p:animScale>
                                    <p:animScale>
                                      <p:cBhvr>
                                        <p:cTn id="24" dur="26">
                                          <p:stCondLst>
                                            <p:cond delay="1808"/>
                                          </p:stCondLst>
                                        </p:cTn>
                                        <p:tgtEl>
                                          <p:spTgt spid="5"/>
                                        </p:tgtEl>
                                      </p:cBhvr>
                                      <p:to x="100000" y="95000"/>
                                    </p:animScale>
                                    <p:animScale>
                                      <p:cBhvr>
                                        <p:cTn id="25"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5">
            <a:extLst>
              <a:ext uri="{FF2B5EF4-FFF2-40B4-BE49-F238E27FC236}">
                <a16:creationId xmlns:a16="http://schemas.microsoft.com/office/drawing/2014/main" id="{845B3ABB-F7FF-51A3-CDC2-8083D6A01453}"/>
              </a:ext>
            </a:extLst>
          </p:cNvPr>
          <p:cNvSpPr/>
          <p:nvPr/>
        </p:nvSpPr>
        <p:spPr>
          <a:xfrm>
            <a:off x="908363" y="861307"/>
            <a:ext cx="7327273" cy="1209040"/>
          </a:xfrm>
          <a:custGeom>
            <a:avLst/>
            <a:gdLst/>
            <a:ahLst/>
            <a:cxnLst/>
            <a:rect l="l" t="t" r="r" b="b"/>
            <a:pathLst>
              <a:path w="7315200" h="1813560">
                <a:moveTo>
                  <a:pt x="0" y="0"/>
                </a:moveTo>
                <a:lnTo>
                  <a:pt x="7315200" y="0"/>
                </a:lnTo>
                <a:lnTo>
                  <a:pt x="7315200" y="1813560"/>
                </a:lnTo>
                <a:lnTo>
                  <a:pt x="0" y="18135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مربع نص 3">
            <a:extLst>
              <a:ext uri="{FF2B5EF4-FFF2-40B4-BE49-F238E27FC236}">
                <a16:creationId xmlns:a16="http://schemas.microsoft.com/office/drawing/2014/main" id="{01233054-B2B6-7808-FB3A-E1DD52B84498}"/>
              </a:ext>
            </a:extLst>
          </p:cNvPr>
          <p:cNvSpPr txBox="1"/>
          <p:nvPr/>
        </p:nvSpPr>
        <p:spPr>
          <a:xfrm>
            <a:off x="631248" y="927218"/>
            <a:ext cx="6696743" cy="1077218"/>
          </a:xfrm>
          <a:prstGeom prst="rect">
            <a:avLst/>
          </a:prstGeom>
          <a:noFill/>
        </p:spPr>
        <p:txBody>
          <a:bodyPr wrap="square">
            <a:spAutoFit/>
          </a:bodyPr>
          <a:lstStyle/>
          <a:p>
            <a:r>
              <a:rPr lang="ar-EG" sz="3200" b="1" dirty="0">
                <a:solidFill>
                  <a:srgbClr val="C00000"/>
                </a:solidFill>
              </a:rPr>
              <a:t>اربط كل مجالات الإدارة في القائمة الأولى بما يناسبه من القائمة الثانية بوضع الرقم المناسب أمام القائمة الثانية:</a:t>
            </a:r>
            <a:endParaRPr lang="ar-EG" sz="4800" b="1" dirty="0">
              <a:solidFill>
                <a:srgbClr val="C00000"/>
              </a:solidFill>
            </a:endParaRPr>
          </a:p>
        </p:txBody>
      </p:sp>
      <p:graphicFrame>
        <p:nvGraphicFramePr>
          <p:cNvPr id="3" name="جدول 4">
            <a:extLst>
              <a:ext uri="{FF2B5EF4-FFF2-40B4-BE49-F238E27FC236}">
                <a16:creationId xmlns:a16="http://schemas.microsoft.com/office/drawing/2014/main" id="{DBDA7FC7-56A2-1052-8F6E-E9B207BEA5EE}"/>
              </a:ext>
            </a:extLst>
          </p:cNvPr>
          <p:cNvGraphicFramePr>
            <a:graphicFrameLocks noGrp="1"/>
          </p:cNvGraphicFramePr>
          <p:nvPr>
            <p:extLst>
              <p:ext uri="{D42A27DB-BD31-4B8C-83A1-F6EECF244321}">
                <p14:modId xmlns:p14="http://schemas.microsoft.com/office/powerpoint/2010/main" val="2542505962"/>
              </p:ext>
            </p:extLst>
          </p:nvPr>
        </p:nvGraphicFramePr>
        <p:xfrm>
          <a:off x="539553" y="2445557"/>
          <a:ext cx="8064896" cy="3626763"/>
        </p:xfrm>
        <a:graphic>
          <a:graphicData uri="http://schemas.openxmlformats.org/drawingml/2006/table">
            <a:tbl>
              <a:tblPr firstRow="1" bandRow="1">
                <a:tableStyleId>{68D230F3-CF80-4859-8CE7-A43EE81993B5}</a:tableStyleId>
              </a:tblPr>
              <a:tblGrid>
                <a:gridCol w="3024336">
                  <a:extLst>
                    <a:ext uri="{9D8B030D-6E8A-4147-A177-3AD203B41FA5}">
                      <a16:colId xmlns:a16="http://schemas.microsoft.com/office/drawing/2014/main" val="321019337"/>
                    </a:ext>
                  </a:extLst>
                </a:gridCol>
                <a:gridCol w="1008112">
                  <a:extLst>
                    <a:ext uri="{9D8B030D-6E8A-4147-A177-3AD203B41FA5}">
                      <a16:colId xmlns:a16="http://schemas.microsoft.com/office/drawing/2014/main" val="1625370475"/>
                    </a:ext>
                  </a:extLst>
                </a:gridCol>
                <a:gridCol w="3312368">
                  <a:extLst>
                    <a:ext uri="{9D8B030D-6E8A-4147-A177-3AD203B41FA5}">
                      <a16:colId xmlns:a16="http://schemas.microsoft.com/office/drawing/2014/main" val="509650085"/>
                    </a:ext>
                  </a:extLst>
                </a:gridCol>
                <a:gridCol w="720080">
                  <a:extLst>
                    <a:ext uri="{9D8B030D-6E8A-4147-A177-3AD203B41FA5}">
                      <a16:colId xmlns:a16="http://schemas.microsoft.com/office/drawing/2014/main" val="2126386091"/>
                    </a:ext>
                  </a:extLst>
                </a:gridCol>
              </a:tblGrid>
              <a:tr h="853321">
                <a:tc>
                  <a:txBody>
                    <a:bodyPr/>
                    <a:lstStyle/>
                    <a:p>
                      <a:r>
                        <a:rPr lang="ar-EG" sz="3200" b="1" dirty="0"/>
                        <a:t>شركة أرامكو</a:t>
                      </a:r>
                      <a:endParaRPr lang="en-US" sz="32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32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EG" sz="3200" b="1" dirty="0"/>
                        <a:t>الإدارة الإقليمية</a:t>
                      </a:r>
                      <a:endParaRPr lang="en-US" sz="32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EG" sz="3200" b="1" dirty="0"/>
                        <a:t>1</a:t>
                      </a:r>
                      <a:endParaRPr lang="en-US" sz="32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60716226"/>
                  </a:ext>
                </a:extLst>
              </a:tr>
              <a:tr h="853321">
                <a:tc>
                  <a:txBody>
                    <a:bodyPr/>
                    <a:lstStyle/>
                    <a:p>
                      <a:r>
                        <a:rPr lang="ar-EG" sz="3200" b="1" dirty="0"/>
                        <a:t>وزارة الاقتصاد والتخطيط</a:t>
                      </a:r>
                      <a:endParaRPr lang="en-US" sz="32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32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EG" sz="3200" b="1" dirty="0"/>
                        <a:t>إدارة المنظمات والهيئات المتخصصة</a:t>
                      </a:r>
                      <a:endParaRPr lang="en-US" sz="32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EG" sz="3200" b="1" dirty="0"/>
                        <a:t>2</a:t>
                      </a:r>
                      <a:endParaRPr lang="en-US" sz="32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93790266"/>
                  </a:ext>
                </a:extLst>
              </a:tr>
              <a:tr h="853321">
                <a:tc>
                  <a:txBody>
                    <a:bodyPr/>
                    <a:lstStyle/>
                    <a:p>
                      <a:r>
                        <a:rPr lang="ar-EG" sz="3200" b="1" dirty="0"/>
                        <a:t>مجلس التعاون الخليجي</a:t>
                      </a:r>
                      <a:endParaRPr lang="en-US" sz="32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32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EG" sz="3200" b="1" dirty="0"/>
                        <a:t>إدارة الأعمال</a:t>
                      </a:r>
                      <a:endParaRPr lang="en-US" sz="32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EG" sz="3200" b="1" dirty="0"/>
                        <a:t>3</a:t>
                      </a:r>
                      <a:endParaRPr lang="en-US" sz="32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56912227"/>
                  </a:ext>
                </a:extLst>
              </a:tr>
              <a:tr h="853321">
                <a:tc>
                  <a:txBody>
                    <a:bodyPr/>
                    <a:lstStyle/>
                    <a:p>
                      <a:r>
                        <a:rPr lang="ar-EG" sz="3200" b="1" dirty="0"/>
                        <a:t>جمعية إنسان</a:t>
                      </a:r>
                      <a:endParaRPr lang="en-US" sz="32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32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EG" sz="3200" b="1" dirty="0"/>
                        <a:t>المؤسسات العامة</a:t>
                      </a:r>
                      <a:endParaRPr lang="en-US" sz="32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EG" sz="3200" b="1" dirty="0"/>
                        <a:t>4</a:t>
                      </a:r>
                      <a:endParaRPr lang="en-US" sz="32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13778091"/>
                  </a:ext>
                </a:extLst>
              </a:tr>
            </a:tbl>
          </a:graphicData>
        </a:graphic>
      </p:graphicFrame>
      <p:sp>
        <p:nvSpPr>
          <p:cNvPr id="5" name="مربع نص 4">
            <a:extLst>
              <a:ext uri="{FF2B5EF4-FFF2-40B4-BE49-F238E27FC236}">
                <a16:creationId xmlns:a16="http://schemas.microsoft.com/office/drawing/2014/main" id="{04B8A5D9-5443-8750-9788-F22F2F72FB1B}"/>
              </a:ext>
            </a:extLst>
          </p:cNvPr>
          <p:cNvSpPr txBox="1"/>
          <p:nvPr/>
        </p:nvSpPr>
        <p:spPr>
          <a:xfrm>
            <a:off x="3779912" y="2445557"/>
            <a:ext cx="399417" cy="584775"/>
          </a:xfrm>
          <a:prstGeom prst="rect">
            <a:avLst/>
          </a:prstGeom>
          <a:noFill/>
        </p:spPr>
        <p:txBody>
          <a:bodyPr wrap="square" rtlCol="1">
            <a:spAutoFit/>
          </a:bodyPr>
          <a:lstStyle/>
          <a:p>
            <a:r>
              <a:rPr lang="ar-EG" sz="3200" b="1" dirty="0">
                <a:solidFill>
                  <a:srgbClr val="FF0000"/>
                </a:solidFill>
              </a:rPr>
              <a:t>3</a:t>
            </a:r>
          </a:p>
        </p:txBody>
      </p:sp>
      <p:sp>
        <p:nvSpPr>
          <p:cNvPr id="6" name="مربع نص 5">
            <a:extLst>
              <a:ext uri="{FF2B5EF4-FFF2-40B4-BE49-F238E27FC236}">
                <a16:creationId xmlns:a16="http://schemas.microsoft.com/office/drawing/2014/main" id="{5221DE31-CEDB-0FC2-86B7-09792C6B0FA4}"/>
              </a:ext>
            </a:extLst>
          </p:cNvPr>
          <p:cNvSpPr txBox="1"/>
          <p:nvPr/>
        </p:nvSpPr>
        <p:spPr>
          <a:xfrm>
            <a:off x="3844441" y="3535281"/>
            <a:ext cx="399417" cy="584775"/>
          </a:xfrm>
          <a:prstGeom prst="rect">
            <a:avLst/>
          </a:prstGeom>
          <a:noFill/>
        </p:spPr>
        <p:txBody>
          <a:bodyPr wrap="square" rtlCol="1">
            <a:spAutoFit/>
          </a:bodyPr>
          <a:lstStyle/>
          <a:p>
            <a:r>
              <a:rPr lang="ar-EG" sz="3200" b="1" dirty="0">
                <a:solidFill>
                  <a:srgbClr val="FF0000"/>
                </a:solidFill>
              </a:rPr>
              <a:t>4</a:t>
            </a:r>
          </a:p>
        </p:txBody>
      </p:sp>
      <p:sp>
        <p:nvSpPr>
          <p:cNvPr id="7" name="مربع نص 6">
            <a:extLst>
              <a:ext uri="{FF2B5EF4-FFF2-40B4-BE49-F238E27FC236}">
                <a16:creationId xmlns:a16="http://schemas.microsoft.com/office/drawing/2014/main" id="{BDA6ABB6-38DB-8545-8469-7EF655E7D4D7}"/>
              </a:ext>
            </a:extLst>
          </p:cNvPr>
          <p:cNvSpPr txBox="1"/>
          <p:nvPr/>
        </p:nvSpPr>
        <p:spPr>
          <a:xfrm>
            <a:off x="3839890" y="4656648"/>
            <a:ext cx="399417" cy="584775"/>
          </a:xfrm>
          <a:prstGeom prst="rect">
            <a:avLst/>
          </a:prstGeom>
          <a:noFill/>
        </p:spPr>
        <p:txBody>
          <a:bodyPr wrap="square" rtlCol="1">
            <a:spAutoFit/>
          </a:bodyPr>
          <a:lstStyle/>
          <a:p>
            <a:r>
              <a:rPr lang="ar-EG" sz="3200" b="1" dirty="0">
                <a:solidFill>
                  <a:srgbClr val="FF0000"/>
                </a:solidFill>
              </a:rPr>
              <a:t>4</a:t>
            </a:r>
          </a:p>
        </p:txBody>
      </p:sp>
      <p:sp>
        <p:nvSpPr>
          <p:cNvPr id="9" name="مربع نص 8">
            <a:extLst>
              <a:ext uri="{FF2B5EF4-FFF2-40B4-BE49-F238E27FC236}">
                <a16:creationId xmlns:a16="http://schemas.microsoft.com/office/drawing/2014/main" id="{AB07D4BA-E4CA-D5EA-8B77-FC9796CB7CF4}"/>
              </a:ext>
            </a:extLst>
          </p:cNvPr>
          <p:cNvSpPr txBox="1"/>
          <p:nvPr/>
        </p:nvSpPr>
        <p:spPr>
          <a:xfrm>
            <a:off x="3839889" y="5561238"/>
            <a:ext cx="399417" cy="584775"/>
          </a:xfrm>
          <a:prstGeom prst="rect">
            <a:avLst/>
          </a:prstGeom>
          <a:noFill/>
        </p:spPr>
        <p:txBody>
          <a:bodyPr wrap="square" rtlCol="1">
            <a:spAutoFit/>
          </a:bodyPr>
          <a:lstStyle/>
          <a:p>
            <a:r>
              <a:rPr lang="ar-EG" sz="3200" b="1" dirty="0">
                <a:solidFill>
                  <a:srgbClr val="FF0000"/>
                </a:solidFill>
              </a:rPr>
              <a:t>2</a:t>
            </a:r>
          </a:p>
        </p:txBody>
      </p:sp>
    </p:spTree>
    <p:extLst>
      <p:ext uri="{BB962C8B-B14F-4D97-AF65-F5344CB8AC3E}">
        <p14:creationId xmlns:p14="http://schemas.microsoft.com/office/powerpoint/2010/main" val="2498288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1"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down)">
                                      <p:cBhvr>
                                        <p:cTn id="24" dur="580">
                                          <p:stCondLst>
                                            <p:cond delay="0"/>
                                          </p:stCondLst>
                                        </p:cTn>
                                        <p:tgtEl>
                                          <p:spTgt spid="6"/>
                                        </p:tgtEl>
                                      </p:cBhvr>
                                    </p:animEffect>
                                    <p:anim calcmode="lin" valueType="num">
                                      <p:cBhvr>
                                        <p:cTn id="25"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30" dur="26">
                                          <p:stCondLst>
                                            <p:cond delay="650"/>
                                          </p:stCondLst>
                                        </p:cTn>
                                        <p:tgtEl>
                                          <p:spTgt spid="6"/>
                                        </p:tgtEl>
                                      </p:cBhvr>
                                      <p:to x="100000" y="60000"/>
                                    </p:animScale>
                                    <p:animScale>
                                      <p:cBhvr>
                                        <p:cTn id="31" dur="166" decel="50000">
                                          <p:stCondLst>
                                            <p:cond delay="676"/>
                                          </p:stCondLst>
                                        </p:cTn>
                                        <p:tgtEl>
                                          <p:spTgt spid="6"/>
                                        </p:tgtEl>
                                      </p:cBhvr>
                                      <p:to x="100000" y="100000"/>
                                    </p:animScale>
                                    <p:animScale>
                                      <p:cBhvr>
                                        <p:cTn id="32" dur="26">
                                          <p:stCondLst>
                                            <p:cond delay="1312"/>
                                          </p:stCondLst>
                                        </p:cTn>
                                        <p:tgtEl>
                                          <p:spTgt spid="6"/>
                                        </p:tgtEl>
                                      </p:cBhvr>
                                      <p:to x="100000" y="80000"/>
                                    </p:animScale>
                                    <p:animScale>
                                      <p:cBhvr>
                                        <p:cTn id="33" dur="166" decel="50000">
                                          <p:stCondLst>
                                            <p:cond delay="1338"/>
                                          </p:stCondLst>
                                        </p:cTn>
                                        <p:tgtEl>
                                          <p:spTgt spid="6"/>
                                        </p:tgtEl>
                                      </p:cBhvr>
                                      <p:to x="100000" y="100000"/>
                                    </p:animScale>
                                    <p:animScale>
                                      <p:cBhvr>
                                        <p:cTn id="34" dur="26">
                                          <p:stCondLst>
                                            <p:cond delay="1642"/>
                                          </p:stCondLst>
                                        </p:cTn>
                                        <p:tgtEl>
                                          <p:spTgt spid="6"/>
                                        </p:tgtEl>
                                      </p:cBhvr>
                                      <p:to x="100000" y="90000"/>
                                    </p:animScale>
                                    <p:animScale>
                                      <p:cBhvr>
                                        <p:cTn id="35" dur="166" decel="50000">
                                          <p:stCondLst>
                                            <p:cond delay="1668"/>
                                          </p:stCondLst>
                                        </p:cTn>
                                        <p:tgtEl>
                                          <p:spTgt spid="6"/>
                                        </p:tgtEl>
                                      </p:cBhvr>
                                      <p:to x="100000" y="100000"/>
                                    </p:animScale>
                                    <p:animScale>
                                      <p:cBhvr>
                                        <p:cTn id="36" dur="26">
                                          <p:stCondLst>
                                            <p:cond delay="1808"/>
                                          </p:stCondLst>
                                        </p:cTn>
                                        <p:tgtEl>
                                          <p:spTgt spid="6"/>
                                        </p:tgtEl>
                                      </p:cBhvr>
                                      <p:to x="100000" y="95000"/>
                                    </p:animScale>
                                    <p:animScale>
                                      <p:cBhvr>
                                        <p:cTn id="37" dur="166" decel="50000">
                                          <p:stCondLst>
                                            <p:cond delay="1834"/>
                                          </p:stCondLst>
                                        </p:cTn>
                                        <p:tgtEl>
                                          <p:spTgt spid="6"/>
                                        </p:tgtEl>
                                      </p:cBhvr>
                                      <p:to x="100000" y="100000"/>
                                    </p:animScale>
                                  </p:childTnLst>
                                </p:cTn>
                              </p:par>
                            </p:childTnLst>
                          </p:cTn>
                        </p:par>
                      </p:childTnLst>
                    </p:cTn>
                  </p:par>
                  <p:par>
                    <p:cTn id="38" fill="hold">
                      <p:stCondLst>
                        <p:cond delay="indefinite"/>
                      </p:stCondLst>
                      <p:childTnLst>
                        <p:par>
                          <p:cTn id="39" fill="hold">
                            <p:stCondLst>
                              <p:cond delay="0"/>
                            </p:stCondLst>
                            <p:childTnLst>
                              <p:par>
                                <p:cTn id="40" presetID="26" presetClass="entr" presetSubtype="0" fill="hold" grpId="1"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down)">
                                      <p:cBhvr>
                                        <p:cTn id="42" dur="580">
                                          <p:stCondLst>
                                            <p:cond delay="0"/>
                                          </p:stCondLst>
                                        </p:cTn>
                                        <p:tgtEl>
                                          <p:spTgt spid="7"/>
                                        </p:tgtEl>
                                      </p:cBhvr>
                                    </p:animEffect>
                                    <p:anim calcmode="lin" valueType="num">
                                      <p:cBhvr>
                                        <p:cTn id="43"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44"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45"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46"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47"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48" dur="26">
                                          <p:stCondLst>
                                            <p:cond delay="650"/>
                                          </p:stCondLst>
                                        </p:cTn>
                                        <p:tgtEl>
                                          <p:spTgt spid="7"/>
                                        </p:tgtEl>
                                      </p:cBhvr>
                                      <p:to x="100000" y="60000"/>
                                    </p:animScale>
                                    <p:animScale>
                                      <p:cBhvr>
                                        <p:cTn id="49" dur="166" decel="50000">
                                          <p:stCondLst>
                                            <p:cond delay="676"/>
                                          </p:stCondLst>
                                        </p:cTn>
                                        <p:tgtEl>
                                          <p:spTgt spid="7"/>
                                        </p:tgtEl>
                                      </p:cBhvr>
                                      <p:to x="100000" y="100000"/>
                                    </p:animScale>
                                    <p:animScale>
                                      <p:cBhvr>
                                        <p:cTn id="50" dur="26">
                                          <p:stCondLst>
                                            <p:cond delay="1312"/>
                                          </p:stCondLst>
                                        </p:cTn>
                                        <p:tgtEl>
                                          <p:spTgt spid="7"/>
                                        </p:tgtEl>
                                      </p:cBhvr>
                                      <p:to x="100000" y="80000"/>
                                    </p:animScale>
                                    <p:animScale>
                                      <p:cBhvr>
                                        <p:cTn id="51" dur="166" decel="50000">
                                          <p:stCondLst>
                                            <p:cond delay="1338"/>
                                          </p:stCondLst>
                                        </p:cTn>
                                        <p:tgtEl>
                                          <p:spTgt spid="7"/>
                                        </p:tgtEl>
                                      </p:cBhvr>
                                      <p:to x="100000" y="100000"/>
                                    </p:animScale>
                                    <p:animScale>
                                      <p:cBhvr>
                                        <p:cTn id="52" dur="26">
                                          <p:stCondLst>
                                            <p:cond delay="1642"/>
                                          </p:stCondLst>
                                        </p:cTn>
                                        <p:tgtEl>
                                          <p:spTgt spid="7"/>
                                        </p:tgtEl>
                                      </p:cBhvr>
                                      <p:to x="100000" y="90000"/>
                                    </p:animScale>
                                    <p:animScale>
                                      <p:cBhvr>
                                        <p:cTn id="53" dur="166" decel="50000">
                                          <p:stCondLst>
                                            <p:cond delay="1668"/>
                                          </p:stCondLst>
                                        </p:cTn>
                                        <p:tgtEl>
                                          <p:spTgt spid="7"/>
                                        </p:tgtEl>
                                      </p:cBhvr>
                                      <p:to x="100000" y="100000"/>
                                    </p:animScale>
                                    <p:animScale>
                                      <p:cBhvr>
                                        <p:cTn id="54" dur="26">
                                          <p:stCondLst>
                                            <p:cond delay="1808"/>
                                          </p:stCondLst>
                                        </p:cTn>
                                        <p:tgtEl>
                                          <p:spTgt spid="7"/>
                                        </p:tgtEl>
                                      </p:cBhvr>
                                      <p:to x="100000" y="95000"/>
                                    </p:animScale>
                                    <p:animScale>
                                      <p:cBhvr>
                                        <p:cTn id="55" dur="166" decel="50000">
                                          <p:stCondLst>
                                            <p:cond delay="1834"/>
                                          </p:stCondLst>
                                        </p:cTn>
                                        <p:tgtEl>
                                          <p:spTgt spid="7"/>
                                        </p:tgtEl>
                                      </p:cBhvr>
                                      <p:to x="100000" y="100000"/>
                                    </p:animScale>
                                  </p:childTnLst>
                                </p:cTn>
                              </p:par>
                            </p:childTnLst>
                          </p:cTn>
                        </p:par>
                      </p:childTnLst>
                    </p:cTn>
                  </p:par>
                  <p:par>
                    <p:cTn id="56" fill="hold">
                      <p:stCondLst>
                        <p:cond delay="indefinite"/>
                      </p:stCondLst>
                      <p:childTnLst>
                        <p:par>
                          <p:cTn id="57" fill="hold">
                            <p:stCondLst>
                              <p:cond delay="0"/>
                            </p:stCondLst>
                            <p:childTnLst>
                              <p:par>
                                <p:cTn id="58" presetID="26" presetClass="entr" presetSubtype="0" fill="hold" grpId="1" nodeType="click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wipe(down)">
                                      <p:cBhvr>
                                        <p:cTn id="60" dur="580">
                                          <p:stCondLst>
                                            <p:cond delay="0"/>
                                          </p:stCondLst>
                                        </p:cTn>
                                        <p:tgtEl>
                                          <p:spTgt spid="9"/>
                                        </p:tgtEl>
                                      </p:cBhvr>
                                    </p:animEffect>
                                    <p:anim calcmode="lin" valueType="num">
                                      <p:cBhvr>
                                        <p:cTn id="61"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62"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63"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64"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65"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66" dur="26">
                                          <p:stCondLst>
                                            <p:cond delay="650"/>
                                          </p:stCondLst>
                                        </p:cTn>
                                        <p:tgtEl>
                                          <p:spTgt spid="9"/>
                                        </p:tgtEl>
                                      </p:cBhvr>
                                      <p:to x="100000" y="60000"/>
                                    </p:animScale>
                                    <p:animScale>
                                      <p:cBhvr>
                                        <p:cTn id="67" dur="166" decel="50000">
                                          <p:stCondLst>
                                            <p:cond delay="676"/>
                                          </p:stCondLst>
                                        </p:cTn>
                                        <p:tgtEl>
                                          <p:spTgt spid="9"/>
                                        </p:tgtEl>
                                      </p:cBhvr>
                                      <p:to x="100000" y="100000"/>
                                    </p:animScale>
                                    <p:animScale>
                                      <p:cBhvr>
                                        <p:cTn id="68" dur="26">
                                          <p:stCondLst>
                                            <p:cond delay="1312"/>
                                          </p:stCondLst>
                                        </p:cTn>
                                        <p:tgtEl>
                                          <p:spTgt spid="9"/>
                                        </p:tgtEl>
                                      </p:cBhvr>
                                      <p:to x="100000" y="80000"/>
                                    </p:animScale>
                                    <p:animScale>
                                      <p:cBhvr>
                                        <p:cTn id="69" dur="166" decel="50000">
                                          <p:stCondLst>
                                            <p:cond delay="1338"/>
                                          </p:stCondLst>
                                        </p:cTn>
                                        <p:tgtEl>
                                          <p:spTgt spid="9"/>
                                        </p:tgtEl>
                                      </p:cBhvr>
                                      <p:to x="100000" y="100000"/>
                                    </p:animScale>
                                    <p:animScale>
                                      <p:cBhvr>
                                        <p:cTn id="70" dur="26">
                                          <p:stCondLst>
                                            <p:cond delay="1642"/>
                                          </p:stCondLst>
                                        </p:cTn>
                                        <p:tgtEl>
                                          <p:spTgt spid="9"/>
                                        </p:tgtEl>
                                      </p:cBhvr>
                                      <p:to x="100000" y="90000"/>
                                    </p:animScale>
                                    <p:animScale>
                                      <p:cBhvr>
                                        <p:cTn id="71" dur="166" decel="50000">
                                          <p:stCondLst>
                                            <p:cond delay="1668"/>
                                          </p:stCondLst>
                                        </p:cTn>
                                        <p:tgtEl>
                                          <p:spTgt spid="9"/>
                                        </p:tgtEl>
                                      </p:cBhvr>
                                      <p:to x="100000" y="100000"/>
                                    </p:animScale>
                                    <p:animScale>
                                      <p:cBhvr>
                                        <p:cTn id="72" dur="26">
                                          <p:stCondLst>
                                            <p:cond delay="1808"/>
                                          </p:stCondLst>
                                        </p:cTn>
                                        <p:tgtEl>
                                          <p:spTgt spid="9"/>
                                        </p:tgtEl>
                                      </p:cBhvr>
                                      <p:to x="100000" y="95000"/>
                                    </p:animScale>
                                    <p:animScale>
                                      <p:cBhvr>
                                        <p:cTn id="73"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1"/>
      <p:bldP spid="7" grpId="1"/>
      <p:bldP spid="9" grpId="1"/>
    </p:bldLst>
  </p:timing>
</p:sld>
</file>

<file path=ppt/theme/theme1.xml><?xml version="1.0" encoding="utf-8"?>
<a:theme xmlns:a="http://schemas.openxmlformats.org/drawingml/2006/main" name="2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مخصص 1">
      <a:majorFont>
        <a:latin typeface="Traditional Arabic"/>
        <a:ea typeface=""/>
        <a:cs typeface="Traditional Arabic"/>
      </a:majorFont>
      <a:minorFont>
        <a:latin typeface="Traditional Arabic"/>
        <a:ea typeface=""/>
        <a:cs typeface="Traditional Arabic"/>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5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مخصص 1">
      <a:majorFont>
        <a:latin typeface="Traditional Arabic"/>
        <a:ea typeface=""/>
        <a:cs typeface="Traditional Arabic"/>
      </a:majorFont>
      <a:minorFont>
        <a:latin typeface="Traditional Arabic"/>
        <a:ea typeface=""/>
        <a:cs typeface="Traditional Arabic"/>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6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4372</TotalTime>
  <Words>808</Words>
  <Application>Microsoft Office PowerPoint</Application>
  <PresentationFormat>On-screen Show (4:3)</PresentationFormat>
  <Paragraphs>76</Paragraphs>
  <Slides>30</Slides>
  <Notes>0</Notes>
  <HiddenSlides>0</HiddenSlides>
  <MMClips>0</MMClips>
  <ScaleCrop>false</ScaleCrop>
  <HeadingPairs>
    <vt:vector size="6" baseType="variant">
      <vt:variant>
        <vt:lpstr>Fonts Used</vt:lpstr>
      </vt:variant>
      <vt:variant>
        <vt:i4>6</vt:i4>
      </vt:variant>
      <vt:variant>
        <vt:lpstr>Theme</vt:lpstr>
      </vt:variant>
      <vt:variant>
        <vt:i4>5</vt:i4>
      </vt:variant>
      <vt:variant>
        <vt:lpstr>Slide Titles</vt:lpstr>
      </vt:variant>
      <vt:variant>
        <vt:i4>30</vt:i4>
      </vt:variant>
    </vt:vector>
  </HeadingPairs>
  <TitlesOfParts>
    <vt:vector size="41" baseType="lpstr">
      <vt:lpstr>Arial</vt:lpstr>
      <vt:lpstr>Calibri</vt:lpstr>
      <vt:lpstr>Calibri Light</vt:lpstr>
      <vt:lpstr>Times New Roman</vt:lpstr>
      <vt:lpstr>Traditional Arabic</vt:lpstr>
      <vt:lpstr>Wingdings</vt:lpstr>
      <vt:lpstr>2_نسق Office</vt:lpstr>
      <vt:lpstr>3_نسق Office</vt:lpstr>
      <vt:lpstr>5_نسق Office</vt:lpstr>
      <vt:lpstr>1_Office Theme</vt:lpstr>
      <vt:lpstr>6_نسق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Eman Adel</dc:creator>
  <cp:lastModifiedBy>محمد يوسف</cp:lastModifiedBy>
  <cp:revision>250</cp:revision>
  <dcterms:created xsi:type="dcterms:W3CDTF">2020-12-01T14:21:27Z</dcterms:created>
  <dcterms:modified xsi:type="dcterms:W3CDTF">2025-11-13T05:15:56Z</dcterms:modified>
</cp:coreProperties>
</file>